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452" r:id="rId3"/>
    <p:sldId id="453" r:id="rId4"/>
    <p:sldId id="451" r:id="rId5"/>
    <p:sldId id="428" r:id="rId6"/>
    <p:sldId id="429" r:id="rId7"/>
    <p:sldId id="430" r:id="rId8"/>
    <p:sldId id="431" r:id="rId9"/>
    <p:sldId id="434" r:id="rId10"/>
    <p:sldId id="437" r:id="rId11"/>
    <p:sldId id="427" r:id="rId12"/>
    <p:sldId id="395" r:id="rId13"/>
    <p:sldId id="396" r:id="rId14"/>
    <p:sldId id="397" r:id="rId15"/>
    <p:sldId id="398" r:id="rId16"/>
    <p:sldId id="399" r:id="rId17"/>
    <p:sldId id="3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7720"/>
    <a:srgbClr val="D0C000"/>
    <a:srgbClr val="FFB400"/>
    <a:srgbClr val="FF5900"/>
    <a:srgbClr val="000000"/>
    <a:srgbClr val="E9455B"/>
    <a:srgbClr val="E95B5B"/>
    <a:srgbClr val="FF5B5B"/>
    <a:srgbClr val="FE5C6B"/>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78" autoAdjust="0"/>
    <p:restoredTop sz="62667" autoAdjust="0"/>
  </p:normalViewPr>
  <p:slideViewPr>
    <p:cSldViewPr>
      <p:cViewPr>
        <p:scale>
          <a:sx n="100" d="100"/>
          <a:sy n="100" d="100"/>
        </p:scale>
        <p:origin x="-12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71EE0-AF62-4A44-9DCE-B9E60F8EDE2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034109D-8491-41B0-A308-72CF4CFF68E9}">
      <dgm:prSet phldrT="[Text]" custT="1"/>
      <dgm:spPr/>
      <dgm:t>
        <a:bodyPr/>
        <a:lstStyle/>
        <a:p>
          <a:pPr algn="ctr"/>
          <a:r>
            <a:rPr lang="en-US" sz="2800" b="1" baseline="0" dirty="0" err="1" smtClean="0"/>
            <a:t>অনুসন্ধান</a:t>
          </a:r>
          <a:r>
            <a:rPr lang="en-US" sz="2800" b="1" baseline="0" dirty="0" smtClean="0"/>
            <a:t> </a:t>
          </a:r>
          <a:r>
            <a:rPr lang="en-US" sz="2800" b="1" baseline="0" dirty="0" err="1" smtClean="0"/>
            <a:t>পদ্ধতি</a:t>
          </a:r>
          <a:endParaRPr lang="en-US" sz="2800" b="1" dirty="0"/>
        </a:p>
      </dgm:t>
    </dgm:pt>
    <dgm:pt modelId="{98E743FF-7D47-4019-BC51-D0ECC37112FF}" type="parTrans" cxnId="{B90FE014-A9B2-498E-BA16-F9A5EB4E2E79}">
      <dgm:prSet/>
      <dgm:spPr/>
      <dgm:t>
        <a:bodyPr/>
        <a:lstStyle/>
        <a:p>
          <a:endParaRPr lang="en-US"/>
        </a:p>
      </dgm:t>
    </dgm:pt>
    <dgm:pt modelId="{DC384B92-4CEB-4ADC-BDB6-0AB4B0C501E6}" type="sibTrans" cxnId="{B90FE014-A9B2-498E-BA16-F9A5EB4E2E79}">
      <dgm:prSet/>
      <dgm:spPr/>
      <dgm:t>
        <a:bodyPr/>
        <a:lstStyle/>
        <a:p>
          <a:endParaRPr lang="en-US"/>
        </a:p>
      </dgm:t>
    </dgm:pt>
    <dgm:pt modelId="{D89A0876-8AF7-4767-9464-BB8EC4BDE610}">
      <dgm:prSet phldrT="[Text]" custT="1"/>
      <dgm:spPr/>
      <dgm:t>
        <a:bodyPr/>
        <a:lstStyle/>
        <a:p>
          <a:pPr algn="ctr"/>
          <a:r>
            <a:rPr lang="en-US" sz="2800" b="1" baseline="0" dirty="0" err="1" smtClean="0"/>
            <a:t>সংগ্রহ</a:t>
          </a:r>
          <a:r>
            <a:rPr lang="en-US" sz="2800" b="1" baseline="0" dirty="0" smtClean="0"/>
            <a:t> </a:t>
          </a:r>
          <a:r>
            <a:rPr lang="en-US" sz="2800" b="1" baseline="0" dirty="0" err="1" smtClean="0"/>
            <a:t>পদ্ধতি</a:t>
          </a:r>
          <a:endParaRPr lang="en-US" sz="2800" b="1" dirty="0"/>
        </a:p>
      </dgm:t>
    </dgm:pt>
    <dgm:pt modelId="{BB8361E5-77DB-470C-813F-B89597BC8410}" type="parTrans" cxnId="{9070BC65-8E43-4C39-9677-959CB4ECB1BB}">
      <dgm:prSet/>
      <dgm:spPr/>
      <dgm:t>
        <a:bodyPr/>
        <a:lstStyle/>
        <a:p>
          <a:endParaRPr lang="en-US"/>
        </a:p>
      </dgm:t>
    </dgm:pt>
    <dgm:pt modelId="{077F8DFD-B5CC-46D4-A031-1AF579AB433F}" type="sibTrans" cxnId="{9070BC65-8E43-4C39-9677-959CB4ECB1BB}">
      <dgm:prSet/>
      <dgm:spPr/>
      <dgm:t>
        <a:bodyPr/>
        <a:lstStyle/>
        <a:p>
          <a:endParaRPr lang="en-US"/>
        </a:p>
      </dgm:t>
    </dgm:pt>
    <dgm:pt modelId="{5AB13B9F-82CC-4D90-8D66-DCD1927D21A8}">
      <dgm:prSet phldrT="[Text]" custT="1"/>
      <dgm:spPr/>
      <dgm:t>
        <a:bodyPr/>
        <a:lstStyle/>
        <a:p>
          <a:pPr algn="ctr"/>
          <a:r>
            <a:rPr lang="en-US" sz="2800" b="1" dirty="0" err="1" smtClean="0"/>
            <a:t>নির্মাণ</a:t>
          </a:r>
          <a:r>
            <a:rPr lang="en-US" sz="2800" b="1" dirty="0" smtClean="0"/>
            <a:t> (</a:t>
          </a:r>
          <a:r>
            <a:rPr lang="en-US" sz="2800" b="1" dirty="0" err="1" smtClean="0"/>
            <a:t>সম্পাদনা</a:t>
          </a:r>
          <a:r>
            <a:rPr lang="en-US" sz="2800" b="1" dirty="0" smtClean="0"/>
            <a:t>) </a:t>
          </a:r>
          <a:r>
            <a:rPr lang="en-US" sz="2800" b="1" dirty="0" err="1" smtClean="0"/>
            <a:t>পদ্ধতি</a:t>
          </a:r>
          <a:endParaRPr lang="en-US" sz="2800" b="1" dirty="0"/>
        </a:p>
      </dgm:t>
    </dgm:pt>
    <dgm:pt modelId="{3A8EB4BB-2376-4A0F-9604-126ED418CE6B}" type="parTrans" cxnId="{1A5E07EA-9C2F-4027-8AE4-05B98F4FA5BF}">
      <dgm:prSet/>
      <dgm:spPr/>
      <dgm:t>
        <a:bodyPr/>
        <a:lstStyle/>
        <a:p>
          <a:endParaRPr lang="en-US"/>
        </a:p>
      </dgm:t>
    </dgm:pt>
    <dgm:pt modelId="{B05EE908-0DC8-4EA0-8A3F-EF52B6292562}" type="sibTrans" cxnId="{1A5E07EA-9C2F-4027-8AE4-05B98F4FA5BF}">
      <dgm:prSet/>
      <dgm:spPr/>
      <dgm:t>
        <a:bodyPr/>
        <a:lstStyle/>
        <a:p>
          <a:endParaRPr lang="en-US"/>
        </a:p>
      </dgm:t>
    </dgm:pt>
    <dgm:pt modelId="{2F7B5FFD-973F-4C56-B3D3-E741D375CD77}">
      <dgm:prSet phldrT="[Text]" custT="1"/>
      <dgm:spPr/>
      <dgm:t>
        <a:bodyPr/>
        <a:lstStyle/>
        <a:p>
          <a:pPr algn="ctr"/>
          <a:r>
            <a:rPr lang="en-US" sz="2800" b="1" dirty="0" err="1" smtClean="0"/>
            <a:t>উপস্থাপন</a:t>
          </a:r>
          <a:r>
            <a:rPr lang="en-US" sz="2800" b="1" dirty="0" smtClean="0"/>
            <a:t>/</a:t>
          </a:r>
          <a:r>
            <a:rPr lang="en-US" sz="2800" b="1" dirty="0" err="1" smtClean="0"/>
            <a:t>প্রদর্শন</a:t>
          </a:r>
          <a:r>
            <a:rPr lang="en-US" sz="2800" b="1" dirty="0" smtClean="0"/>
            <a:t> </a:t>
          </a:r>
          <a:r>
            <a:rPr lang="en-US" sz="2800" b="1" dirty="0" err="1" smtClean="0"/>
            <a:t>পদ্ধতি</a:t>
          </a:r>
          <a:endParaRPr lang="en-US" sz="2800" b="1" dirty="0"/>
        </a:p>
      </dgm:t>
    </dgm:pt>
    <dgm:pt modelId="{EAB3BDB9-C417-4962-ACFE-1F1153D67C1F}" type="parTrans" cxnId="{AA68FE3F-FBBE-4811-808E-DE2EB29CED35}">
      <dgm:prSet/>
      <dgm:spPr/>
      <dgm:t>
        <a:bodyPr/>
        <a:lstStyle/>
        <a:p>
          <a:endParaRPr lang="en-US"/>
        </a:p>
      </dgm:t>
    </dgm:pt>
    <dgm:pt modelId="{C30AD78A-A2AD-4FCB-A85B-FD82598515E7}" type="sibTrans" cxnId="{AA68FE3F-FBBE-4811-808E-DE2EB29CED35}">
      <dgm:prSet/>
      <dgm:spPr/>
      <dgm:t>
        <a:bodyPr/>
        <a:lstStyle/>
        <a:p>
          <a:endParaRPr lang="en-US"/>
        </a:p>
      </dgm:t>
    </dgm:pt>
    <dgm:pt modelId="{1C5017F8-77F9-43B7-8622-F0DE923D9FAA}" type="pres">
      <dgm:prSet presAssocID="{47171EE0-AF62-4A44-9DCE-B9E60F8EDE20}" presName="linear" presStyleCnt="0">
        <dgm:presLayoutVars>
          <dgm:animLvl val="lvl"/>
          <dgm:resizeHandles val="exact"/>
        </dgm:presLayoutVars>
      </dgm:prSet>
      <dgm:spPr/>
      <dgm:t>
        <a:bodyPr/>
        <a:lstStyle/>
        <a:p>
          <a:endParaRPr lang="en-US"/>
        </a:p>
      </dgm:t>
    </dgm:pt>
    <dgm:pt modelId="{0D12F22C-F134-4227-8C18-C75823FA9015}" type="pres">
      <dgm:prSet presAssocID="{6034109D-8491-41B0-A308-72CF4CFF68E9}" presName="parentText" presStyleLbl="node1" presStyleIdx="0" presStyleCnt="4">
        <dgm:presLayoutVars>
          <dgm:chMax val="0"/>
          <dgm:bulletEnabled val="1"/>
        </dgm:presLayoutVars>
      </dgm:prSet>
      <dgm:spPr/>
      <dgm:t>
        <a:bodyPr/>
        <a:lstStyle/>
        <a:p>
          <a:endParaRPr lang="en-US"/>
        </a:p>
      </dgm:t>
    </dgm:pt>
    <dgm:pt modelId="{7968C523-9061-4C3F-A228-4ECB749DFA23}" type="pres">
      <dgm:prSet presAssocID="{DC384B92-4CEB-4ADC-BDB6-0AB4B0C501E6}" presName="spacer" presStyleCnt="0"/>
      <dgm:spPr/>
    </dgm:pt>
    <dgm:pt modelId="{F758EDC3-EF4A-46BE-8EBE-25B10F6316B4}" type="pres">
      <dgm:prSet presAssocID="{D89A0876-8AF7-4767-9464-BB8EC4BDE610}" presName="parentText" presStyleLbl="node1" presStyleIdx="1" presStyleCnt="4">
        <dgm:presLayoutVars>
          <dgm:chMax val="0"/>
          <dgm:bulletEnabled val="1"/>
        </dgm:presLayoutVars>
      </dgm:prSet>
      <dgm:spPr/>
      <dgm:t>
        <a:bodyPr/>
        <a:lstStyle/>
        <a:p>
          <a:endParaRPr lang="en-US"/>
        </a:p>
      </dgm:t>
    </dgm:pt>
    <dgm:pt modelId="{D7521BD6-E2D2-4769-9555-B1D85FCE5E20}" type="pres">
      <dgm:prSet presAssocID="{077F8DFD-B5CC-46D4-A031-1AF579AB433F}" presName="spacer" presStyleCnt="0"/>
      <dgm:spPr/>
    </dgm:pt>
    <dgm:pt modelId="{6D21FAB9-BF0E-4C49-AEC9-BDD97772327C}" type="pres">
      <dgm:prSet presAssocID="{5AB13B9F-82CC-4D90-8D66-DCD1927D21A8}" presName="parentText" presStyleLbl="node1" presStyleIdx="2" presStyleCnt="4">
        <dgm:presLayoutVars>
          <dgm:chMax val="0"/>
          <dgm:bulletEnabled val="1"/>
        </dgm:presLayoutVars>
      </dgm:prSet>
      <dgm:spPr/>
      <dgm:t>
        <a:bodyPr/>
        <a:lstStyle/>
        <a:p>
          <a:endParaRPr lang="en-US"/>
        </a:p>
      </dgm:t>
    </dgm:pt>
    <dgm:pt modelId="{80182A9F-C68F-4916-9B28-8AA35A58B4C2}" type="pres">
      <dgm:prSet presAssocID="{B05EE908-0DC8-4EA0-8A3F-EF52B6292562}" presName="spacer" presStyleCnt="0"/>
      <dgm:spPr/>
    </dgm:pt>
    <dgm:pt modelId="{4EA381BD-C53C-4666-B95B-1899692B1875}" type="pres">
      <dgm:prSet presAssocID="{2F7B5FFD-973F-4C56-B3D3-E741D375CD77}" presName="parentText" presStyleLbl="node1" presStyleIdx="3" presStyleCnt="4">
        <dgm:presLayoutVars>
          <dgm:chMax val="0"/>
          <dgm:bulletEnabled val="1"/>
        </dgm:presLayoutVars>
      </dgm:prSet>
      <dgm:spPr/>
      <dgm:t>
        <a:bodyPr/>
        <a:lstStyle/>
        <a:p>
          <a:endParaRPr lang="en-US"/>
        </a:p>
      </dgm:t>
    </dgm:pt>
  </dgm:ptLst>
  <dgm:cxnLst>
    <dgm:cxn modelId="{AA68FE3F-FBBE-4811-808E-DE2EB29CED35}" srcId="{47171EE0-AF62-4A44-9DCE-B9E60F8EDE20}" destId="{2F7B5FFD-973F-4C56-B3D3-E741D375CD77}" srcOrd="3" destOrd="0" parTransId="{EAB3BDB9-C417-4962-ACFE-1F1153D67C1F}" sibTransId="{C30AD78A-A2AD-4FCB-A85B-FD82598515E7}"/>
    <dgm:cxn modelId="{B90FE014-A9B2-498E-BA16-F9A5EB4E2E79}" srcId="{47171EE0-AF62-4A44-9DCE-B9E60F8EDE20}" destId="{6034109D-8491-41B0-A308-72CF4CFF68E9}" srcOrd="0" destOrd="0" parTransId="{98E743FF-7D47-4019-BC51-D0ECC37112FF}" sibTransId="{DC384B92-4CEB-4ADC-BDB6-0AB4B0C501E6}"/>
    <dgm:cxn modelId="{1B00BFB1-B360-4AA9-ABE3-A00CA8BFDD50}" type="presOf" srcId="{D89A0876-8AF7-4767-9464-BB8EC4BDE610}" destId="{F758EDC3-EF4A-46BE-8EBE-25B10F6316B4}" srcOrd="0" destOrd="0" presId="urn:microsoft.com/office/officeart/2005/8/layout/vList2"/>
    <dgm:cxn modelId="{1A5E07EA-9C2F-4027-8AE4-05B98F4FA5BF}" srcId="{47171EE0-AF62-4A44-9DCE-B9E60F8EDE20}" destId="{5AB13B9F-82CC-4D90-8D66-DCD1927D21A8}" srcOrd="2" destOrd="0" parTransId="{3A8EB4BB-2376-4A0F-9604-126ED418CE6B}" sibTransId="{B05EE908-0DC8-4EA0-8A3F-EF52B6292562}"/>
    <dgm:cxn modelId="{2CD70AA8-6B7C-41B9-A1F3-BD1AE525DB7E}" type="presOf" srcId="{2F7B5FFD-973F-4C56-B3D3-E741D375CD77}" destId="{4EA381BD-C53C-4666-B95B-1899692B1875}" srcOrd="0" destOrd="0" presId="urn:microsoft.com/office/officeart/2005/8/layout/vList2"/>
    <dgm:cxn modelId="{C0D7AC22-BC9B-4081-9C1B-0D09090252AE}" type="presOf" srcId="{6034109D-8491-41B0-A308-72CF4CFF68E9}" destId="{0D12F22C-F134-4227-8C18-C75823FA9015}" srcOrd="0" destOrd="0" presId="urn:microsoft.com/office/officeart/2005/8/layout/vList2"/>
    <dgm:cxn modelId="{9070BC65-8E43-4C39-9677-959CB4ECB1BB}" srcId="{47171EE0-AF62-4A44-9DCE-B9E60F8EDE20}" destId="{D89A0876-8AF7-4767-9464-BB8EC4BDE610}" srcOrd="1" destOrd="0" parTransId="{BB8361E5-77DB-470C-813F-B89597BC8410}" sibTransId="{077F8DFD-B5CC-46D4-A031-1AF579AB433F}"/>
    <dgm:cxn modelId="{902A4F46-38A2-4384-8D77-20A6EAAE171F}" type="presOf" srcId="{47171EE0-AF62-4A44-9DCE-B9E60F8EDE20}" destId="{1C5017F8-77F9-43B7-8622-F0DE923D9FAA}" srcOrd="0" destOrd="0" presId="urn:microsoft.com/office/officeart/2005/8/layout/vList2"/>
    <dgm:cxn modelId="{302E3510-5B47-423D-A7CB-9B1B4A9A55B0}" type="presOf" srcId="{5AB13B9F-82CC-4D90-8D66-DCD1927D21A8}" destId="{6D21FAB9-BF0E-4C49-AEC9-BDD97772327C}" srcOrd="0" destOrd="0" presId="urn:microsoft.com/office/officeart/2005/8/layout/vList2"/>
    <dgm:cxn modelId="{D646E964-FDF0-4644-98C4-AE85D39AF0CA}" type="presParOf" srcId="{1C5017F8-77F9-43B7-8622-F0DE923D9FAA}" destId="{0D12F22C-F134-4227-8C18-C75823FA9015}" srcOrd="0" destOrd="0" presId="urn:microsoft.com/office/officeart/2005/8/layout/vList2"/>
    <dgm:cxn modelId="{A7679865-FEFC-4117-B02A-779E25962254}" type="presParOf" srcId="{1C5017F8-77F9-43B7-8622-F0DE923D9FAA}" destId="{7968C523-9061-4C3F-A228-4ECB749DFA23}" srcOrd="1" destOrd="0" presId="urn:microsoft.com/office/officeart/2005/8/layout/vList2"/>
    <dgm:cxn modelId="{05891144-1B21-48B6-8362-58FCE9668BE4}" type="presParOf" srcId="{1C5017F8-77F9-43B7-8622-F0DE923D9FAA}" destId="{F758EDC3-EF4A-46BE-8EBE-25B10F6316B4}" srcOrd="2" destOrd="0" presId="urn:microsoft.com/office/officeart/2005/8/layout/vList2"/>
    <dgm:cxn modelId="{803F57A2-0510-439A-8AD1-D28F9703BD4F}" type="presParOf" srcId="{1C5017F8-77F9-43B7-8622-F0DE923D9FAA}" destId="{D7521BD6-E2D2-4769-9555-B1D85FCE5E20}" srcOrd="3" destOrd="0" presId="urn:microsoft.com/office/officeart/2005/8/layout/vList2"/>
    <dgm:cxn modelId="{C9E345C8-32EB-41A8-8626-FA9562AE82CB}" type="presParOf" srcId="{1C5017F8-77F9-43B7-8622-F0DE923D9FAA}" destId="{6D21FAB9-BF0E-4C49-AEC9-BDD97772327C}" srcOrd="4" destOrd="0" presId="urn:microsoft.com/office/officeart/2005/8/layout/vList2"/>
    <dgm:cxn modelId="{E00EDF19-FB7D-4BFE-A3EA-24D817B605C6}" type="presParOf" srcId="{1C5017F8-77F9-43B7-8622-F0DE923D9FAA}" destId="{80182A9F-C68F-4916-9B28-8AA35A58B4C2}" srcOrd="5" destOrd="0" presId="urn:microsoft.com/office/officeart/2005/8/layout/vList2"/>
    <dgm:cxn modelId="{3C0AB507-B340-479D-9013-4BA73F376CD3}" type="presParOf" srcId="{1C5017F8-77F9-43B7-8622-F0DE923D9FAA}" destId="{4EA381BD-C53C-4666-B95B-1899692B1875}" srcOrd="6"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7AC3FB17-8EF8-4D17-9568-B5AFDA83ED36}"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7EC8F481-862C-4ADB-B555-21094710EEF8}">
      <dgm:prSet phldrT="[Text]"/>
      <dgm:spPr/>
      <dgm:t>
        <a:bodyPr/>
        <a:lstStyle/>
        <a:p>
          <a:r>
            <a:rPr lang="en-US" dirty="0" err="1" smtClean="0"/>
            <a:t>অনুসরণ</a:t>
          </a:r>
          <a:endParaRPr lang="en-US" dirty="0"/>
        </a:p>
      </dgm:t>
    </dgm:pt>
    <dgm:pt modelId="{EFC1B272-83FA-45AE-988D-E4AC4215B9F0}" type="parTrans" cxnId="{01DBCAD6-A608-4C71-BE21-4BD300275EF5}">
      <dgm:prSet/>
      <dgm:spPr/>
      <dgm:t>
        <a:bodyPr/>
        <a:lstStyle/>
        <a:p>
          <a:endParaRPr lang="en-US"/>
        </a:p>
      </dgm:t>
    </dgm:pt>
    <dgm:pt modelId="{280C9DA9-4998-4E6D-B8DA-50262F90F55A}" type="sibTrans" cxnId="{01DBCAD6-A608-4C71-BE21-4BD300275EF5}">
      <dgm:prSet/>
      <dgm:spPr/>
      <dgm:t>
        <a:bodyPr/>
        <a:lstStyle/>
        <a:p>
          <a:endParaRPr lang="en-US"/>
        </a:p>
      </dgm:t>
    </dgm:pt>
    <dgm:pt modelId="{989DDCD6-5436-4DAC-A217-5A094538ECF2}">
      <dgm:prSet phldrT="[Text]"/>
      <dgm:spPr/>
      <dgm:t>
        <a:bodyPr/>
        <a:lstStyle/>
        <a:p>
          <a:r>
            <a:rPr lang="en-US" dirty="0" err="1" smtClean="0"/>
            <a:t>আলাপচারিতা</a:t>
          </a:r>
          <a:endParaRPr lang="en-US" dirty="0"/>
        </a:p>
      </dgm:t>
    </dgm:pt>
    <dgm:pt modelId="{4C39D980-79A0-4C2A-8BFE-3020553CC7A0}" type="parTrans" cxnId="{D0AC32D6-C740-4AE8-B81B-59F7E896476E}">
      <dgm:prSet/>
      <dgm:spPr/>
      <dgm:t>
        <a:bodyPr/>
        <a:lstStyle/>
        <a:p>
          <a:endParaRPr lang="en-US"/>
        </a:p>
      </dgm:t>
    </dgm:pt>
    <dgm:pt modelId="{96AC2A96-9B29-4DD8-92E4-1D17C1D91432}" type="sibTrans" cxnId="{D0AC32D6-C740-4AE8-B81B-59F7E896476E}">
      <dgm:prSet/>
      <dgm:spPr/>
      <dgm:t>
        <a:bodyPr/>
        <a:lstStyle/>
        <a:p>
          <a:endParaRPr lang="en-US"/>
        </a:p>
      </dgm:t>
    </dgm:pt>
    <dgm:pt modelId="{3223D8AB-325B-4ED4-8BEA-396F718769F9}">
      <dgm:prSet phldrT="[Text]"/>
      <dgm:spPr/>
      <dgm:t>
        <a:bodyPr/>
        <a:lstStyle/>
        <a:p>
          <a:r>
            <a:rPr lang="en-US" dirty="0" err="1" smtClean="0"/>
            <a:t>পর্যবেক্ষণ</a:t>
          </a:r>
          <a:endParaRPr lang="en-US" dirty="0"/>
        </a:p>
      </dgm:t>
    </dgm:pt>
    <dgm:pt modelId="{7DB0D3DA-9B63-4D9B-AE52-BD5A2D4FE1EC}" type="parTrans" cxnId="{B9018BA4-AF1E-4CB5-BD8C-01A9350889F4}">
      <dgm:prSet/>
      <dgm:spPr/>
      <dgm:t>
        <a:bodyPr/>
        <a:lstStyle/>
        <a:p>
          <a:endParaRPr lang="en-US"/>
        </a:p>
      </dgm:t>
    </dgm:pt>
    <dgm:pt modelId="{8AAB173C-2201-456A-A42A-34203D26CF65}" type="sibTrans" cxnId="{B9018BA4-AF1E-4CB5-BD8C-01A9350889F4}">
      <dgm:prSet/>
      <dgm:spPr/>
      <dgm:t>
        <a:bodyPr/>
        <a:lstStyle/>
        <a:p>
          <a:endParaRPr lang="en-US"/>
        </a:p>
      </dgm:t>
    </dgm:pt>
    <dgm:pt modelId="{100D9E22-60EF-430F-9F04-AB0DD1BE7816}">
      <dgm:prSet phldrT="[Text]"/>
      <dgm:spPr/>
      <dgm:t>
        <a:bodyPr/>
        <a:lstStyle/>
        <a:p>
          <a:r>
            <a:rPr lang="en-US" dirty="0" err="1" smtClean="0"/>
            <a:t>সাক্ষাৎকার</a:t>
          </a:r>
          <a:endParaRPr lang="en-US" dirty="0"/>
        </a:p>
      </dgm:t>
    </dgm:pt>
    <dgm:pt modelId="{F68EB0CD-87D2-43E4-AEA6-30A600CF383A}" type="parTrans" cxnId="{8A045F8D-27A0-458D-8505-FBF1AB6E484D}">
      <dgm:prSet/>
      <dgm:spPr/>
      <dgm:t>
        <a:bodyPr/>
        <a:lstStyle/>
        <a:p>
          <a:endParaRPr lang="en-US"/>
        </a:p>
      </dgm:t>
    </dgm:pt>
    <dgm:pt modelId="{2FDA8BB2-CF64-4911-B2A1-C449077099FB}" type="sibTrans" cxnId="{8A045F8D-27A0-458D-8505-FBF1AB6E484D}">
      <dgm:prSet/>
      <dgm:spPr/>
      <dgm:t>
        <a:bodyPr/>
        <a:lstStyle/>
        <a:p>
          <a:endParaRPr lang="en-US"/>
        </a:p>
      </dgm:t>
    </dgm:pt>
    <dgm:pt modelId="{05BCEBAA-6FB3-404E-B5A9-E917D2AB949D}">
      <dgm:prSet phldrT="[Text]"/>
      <dgm:spPr/>
      <dgm:t>
        <a:bodyPr/>
        <a:lstStyle/>
        <a:p>
          <a:r>
            <a:rPr lang="en-US" dirty="0" err="1" smtClean="0"/>
            <a:t>নির্মাণ</a:t>
          </a:r>
          <a:endParaRPr lang="en-US" dirty="0"/>
        </a:p>
      </dgm:t>
    </dgm:pt>
    <dgm:pt modelId="{D8263D61-0F07-4E4C-A09C-709D69D37AF8}" type="sibTrans" cxnId="{F48BD3C5-9123-4447-86CB-029B6B593056}">
      <dgm:prSet/>
      <dgm:spPr/>
      <dgm:t>
        <a:bodyPr/>
        <a:lstStyle/>
        <a:p>
          <a:endParaRPr lang="en-US"/>
        </a:p>
      </dgm:t>
    </dgm:pt>
    <dgm:pt modelId="{C0E09861-9EC8-4690-B665-DED9F0C91BC7}" type="parTrans" cxnId="{F48BD3C5-9123-4447-86CB-029B6B593056}">
      <dgm:prSet/>
      <dgm:spPr/>
      <dgm:t>
        <a:bodyPr/>
        <a:lstStyle/>
        <a:p>
          <a:endParaRPr lang="en-US"/>
        </a:p>
      </dgm:t>
    </dgm:pt>
    <dgm:pt modelId="{4F1B1E20-403B-4819-A412-8221EA83FDBA}" type="pres">
      <dgm:prSet presAssocID="{7AC3FB17-8EF8-4D17-9568-B5AFDA83ED36}" presName="Name0" presStyleCnt="0">
        <dgm:presLayoutVars>
          <dgm:dir/>
          <dgm:resizeHandles val="exact"/>
        </dgm:presLayoutVars>
      </dgm:prSet>
      <dgm:spPr/>
      <dgm:t>
        <a:bodyPr/>
        <a:lstStyle/>
        <a:p>
          <a:endParaRPr lang="en-US"/>
        </a:p>
      </dgm:t>
    </dgm:pt>
    <dgm:pt modelId="{85F53266-6BAF-432D-9EAF-C154019C3BE0}" type="pres">
      <dgm:prSet presAssocID="{7AC3FB17-8EF8-4D17-9568-B5AFDA83ED36}" presName="cycle" presStyleCnt="0"/>
      <dgm:spPr/>
    </dgm:pt>
    <dgm:pt modelId="{CAFD8901-3417-46FF-947B-AC11F7800E74}" type="pres">
      <dgm:prSet presAssocID="{7EC8F481-862C-4ADB-B555-21094710EEF8}" presName="nodeFirstNode" presStyleLbl="node1" presStyleIdx="0" presStyleCnt="5">
        <dgm:presLayoutVars>
          <dgm:bulletEnabled val="1"/>
        </dgm:presLayoutVars>
      </dgm:prSet>
      <dgm:spPr/>
      <dgm:t>
        <a:bodyPr/>
        <a:lstStyle/>
        <a:p>
          <a:endParaRPr lang="en-US"/>
        </a:p>
      </dgm:t>
    </dgm:pt>
    <dgm:pt modelId="{450A2BFF-8072-49A3-88CF-1D039A2C1223}" type="pres">
      <dgm:prSet presAssocID="{280C9DA9-4998-4E6D-B8DA-50262F90F55A}" presName="sibTransFirstNode" presStyleLbl="bgShp" presStyleIdx="0" presStyleCnt="1"/>
      <dgm:spPr/>
      <dgm:t>
        <a:bodyPr/>
        <a:lstStyle/>
        <a:p>
          <a:endParaRPr lang="en-US"/>
        </a:p>
      </dgm:t>
    </dgm:pt>
    <dgm:pt modelId="{7F6A38D5-4EBB-45C4-B525-E1D9BB5F230A}" type="pres">
      <dgm:prSet presAssocID="{05BCEBAA-6FB3-404E-B5A9-E917D2AB949D}" presName="nodeFollowingNodes" presStyleLbl="node1" presStyleIdx="1" presStyleCnt="5" custRadScaleRad="95819" custRadScaleInc="9071">
        <dgm:presLayoutVars>
          <dgm:bulletEnabled val="1"/>
        </dgm:presLayoutVars>
      </dgm:prSet>
      <dgm:spPr/>
      <dgm:t>
        <a:bodyPr/>
        <a:lstStyle/>
        <a:p>
          <a:endParaRPr lang="en-US"/>
        </a:p>
      </dgm:t>
    </dgm:pt>
    <dgm:pt modelId="{971E8952-90F8-4241-909D-F4B39D38A182}" type="pres">
      <dgm:prSet presAssocID="{989DDCD6-5436-4DAC-A217-5A094538ECF2}" presName="nodeFollowingNodes" presStyleLbl="node1" presStyleIdx="2" presStyleCnt="5" custRadScaleRad="91510" custRadScaleInc="-21682">
        <dgm:presLayoutVars>
          <dgm:bulletEnabled val="1"/>
        </dgm:presLayoutVars>
      </dgm:prSet>
      <dgm:spPr/>
      <dgm:t>
        <a:bodyPr/>
        <a:lstStyle/>
        <a:p>
          <a:endParaRPr lang="en-US"/>
        </a:p>
      </dgm:t>
    </dgm:pt>
    <dgm:pt modelId="{447EA1AA-EEDF-4E80-939F-1B23393DFCFB}" type="pres">
      <dgm:prSet presAssocID="{100D9E22-60EF-430F-9F04-AB0DD1BE7816}" presName="nodeFollowingNodes" presStyleLbl="node1" presStyleIdx="3" presStyleCnt="5" custRadScaleRad="91510" custRadScaleInc="21682">
        <dgm:presLayoutVars>
          <dgm:bulletEnabled val="1"/>
        </dgm:presLayoutVars>
      </dgm:prSet>
      <dgm:spPr/>
      <dgm:t>
        <a:bodyPr/>
        <a:lstStyle/>
        <a:p>
          <a:endParaRPr lang="en-US"/>
        </a:p>
      </dgm:t>
    </dgm:pt>
    <dgm:pt modelId="{AB74DB90-3433-479B-A68C-32698F3B7CBA}" type="pres">
      <dgm:prSet presAssocID="{3223D8AB-325B-4ED4-8BEA-396F718769F9}" presName="nodeFollowingNodes" presStyleLbl="node1" presStyleIdx="4" presStyleCnt="5" custRadScaleRad="95819" custRadScaleInc="-9071">
        <dgm:presLayoutVars>
          <dgm:bulletEnabled val="1"/>
        </dgm:presLayoutVars>
      </dgm:prSet>
      <dgm:spPr/>
      <dgm:t>
        <a:bodyPr/>
        <a:lstStyle/>
        <a:p>
          <a:endParaRPr lang="en-US"/>
        </a:p>
      </dgm:t>
    </dgm:pt>
  </dgm:ptLst>
  <dgm:cxnLst>
    <dgm:cxn modelId="{8A045F8D-27A0-458D-8505-FBF1AB6E484D}" srcId="{7AC3FB17-8EF8-4D17-9568-B5AFDA83ED36}" destId="{100D9E22-60EF-430F-9F04-AB0DD1BE7816}" srcOrd="3" destOrd="0" parTransId="{F68EB0CD-87D2-43E4-AEA6-30A600CF383A}" sibTransId="{2FDA8BB2-CF64-4911-B2A1-C449077099FB}"/>
    <dgm:cxn modelId="{F542AA26-10CB-4221-A7AB-7111F427F542}" type="presOf" srcId="{7AC3FB17-8EF8-4D17-9568-B5AFDA83ED36}" destId="{4F1B1E20-403B-4819-A412-8221EA83FDBA}" srcOrd="0" destOrd="0" presId="urn:microsoft.com/office/officeart/2005/8/layout/cycle3"/>
    <dgm:cxn modelId="{A369D307-B71C-4451-B0D9-D103B28069C9}" type="presOf" srcId="{989DDCD6-5436-4DAC-A217-5A094538ECF2}" destId="{971E8952-90F8-4241-909D-F4B39D38A182}" srcOrd="0" destOrd="0" presId="urn:microsoft.com/office/officeart/2005/8/layout/cycle3"/>
    <dgm:cxn modelId="{D0AC32D6-C740-4AE8-B81B-59F7E896476E}" srcId="{7AC3FB17-8EF8-4D17-9568-B5AFDA83ED36}" destId="{989DDCD6-5436-4DAC-A217-5A094538ECF2}" srcOrd="2" destOrd="0" parTransId="{4C39D980-79A0-4C2A-8BFE-3020553CC7A0}" sibTransId="{96AC2A96-9B29-4DD8-92E4-1D17C1D91432}"/>
    <dgm:cxn modelId="{230A568D-ECA4-4F50-9FE8-BC3C2F4B3031}" type="presOf" srcId="{280C9DA9-4998-4E6D-B8DA-50262F90F55A}" destId="{450A2BFF-8072-49A3-88CF-1D039A2C1223}" srcOrd="0" destOrd="0" presId="urn:microsoft.com/office/officeart/2005/8/layout/cycle3"/>
    <dgm:cxn modelId="{CB1F2A50-6178-465F-B90A-0A0F0A1CF548}" type="presOf" srcId="{100D9E22-60EF-430F-9F04-AB0DD1BE7816}" destId="{447EA1AA-EEDF-4E80-939F-1B23393DFCFB}" srcOrd="0" destOrd="0" presId="urn:microsoft.com/office/officeart/2005/8/layout/cycle3"/>
    <dgm:cxn modelId="{A11EA911-11F9-4980-8AFC-95235CEA240F}" type="presOf" srcId="{05BCEBAA-6FB3-404E-B5A9-E917D2AB949D}" destId="{7F6A38D5-4EBB-45C4-B525-E1D9BB5F230A}" srcOrd="0" destOrd="0" presId="urn:microsoft.com/office/officeart/2005/8/layout/cycle3"/>
    <dgm:cxn modelId="{01DBCAD6-A608-4C71-BE21-4BD300275EF5}" srcId="{7AC3FB17-8EF8-4D17-9568-B5AFDA83ED36}" destId="{7EC8F481-862C-4ADB-B555-21094710EEF8}" srcOrd="0" destOrd="0" parTransId="{EFC1B272-83FA-45AE-988D-E4AC4215B9F0}" sibTransId="{280C9DA9-4998-4E6D-B8DA-50262F90F55A}"/>
    <dgm:cxn modelId="{9A248CDE-ACA0-4367-A82A-3E0EF26A1783}" type="presOf" srcId="{3223D8AB-325B-4ED4-8BEA-396F718769F9}" destId="{AB74DB90-3433-479B-A68C-32698F3B7CBA}" srcOrd="0" destOrd="0" presId="urn:microsoft.com/office/officeart/2005/8/layout/cycle3"/>
    <dgm:cxn modelId="{B9018BA4-AF1E-4CB5-BD8C-01A9350889F4}" srcId="{7AC3FB17-8EF8-4D17-9568-B5AFDA83ED36}" destId="{3223D8AB-325B-4ED4-8BEA-396F718769F9}" srcOrd="4" destOrd="0" parTransId="{7DB0D3DA-9B63-4D9B-AE52-BD5A2D4FE1EC}" sibTransId="{8AAB173C-2201-456A-A42A-34203D26CF65}"/>
    <dgm:cxn modelId="{F48BD3C5-9123-4447-86CB-029B6B593056}" srcId="{7AC3FB17-8EF8-4D17-9568-B5AFDA83ED36}" destId="{05BCEBAA-6FB3-404E-B5A9-E917D2AB949D}" srcOrd="1" destOrd="0" parTransId="{C0E09861-9EC8-4690-B665-DED9F0C91BC7}" sibTransId="{D8263D61-0F07-4E4C-A09C-709D69D37AF8}"/>
    <dgm:cxn modelId="{18EF3089-F50B-4086-9BAD-4BECE7594D6D}" type="presOf" srcId="{7EC8F481-862C-4ADB-B555-21094710EEF8}" destId="{CAFD8901-3417-46FF-947B-AC11F7800E74}" srcOrd="0" destOrd="0" presId="urn:microsoft.com/office/officeart/2005/8/layout/cycle3"/>
    <dgm:cxn modelId="{36305D0C-AF63-48C8-9816-3091D2936508}" type="presParOf" srcId="{4F1B1E20-403B-4819-A412-8221EA83FDBA}" destId="{85F53266-6BAF-432D-9EAF-C154019C3BE0}" srcOrd="0" destOrd="0" presId="urn:microsoft.com/office/officeart/2005/8/layout/cycle3"/>
    <dgm:cxn modelId="{4D83A3D6-74F1-434A-BB65-FABCB3EE0DF7}" type="presParOf" srcId="{85F53266-6BAF-432D-9EAF-C154019C3BE0}" destId="{CAFD8901-3417-46FF-947B-AC11F7800E74}" srcOrd="0" destOrd="0" presId="urn:microsoft.com/office/officeart/2005/8/layout/cycle3"/>
    <dgm:cxn modelId="{0127E21E-A7A3-404B-9520-690F34DBAF6D}" type="presParOf" srcId="{85F53266-6BAF-432D-9EAF-C154019C3BE0}" destId="{450A2BFF-8072-49A3-88CF-1D039A2C1223}" srcOrd="1" destOrd="0" presId="urn:microsoft.com/office/officeart/2005/8/layout/cycle3"/>
    <dgm:cxn modelId="{20618F7A-D5E1-43CF-AB7D-68107DE52511}" type="presParOf" srcId="{85F53266-6BAF-432D-9EAF-C154019C3BE0}" destId="{7F6A38D5-4EBB-45C4-B525-E1D9BB5F230A}" srcOrd="2" destOrd="0" presId="urn:microsoft.com/office/officeart/2005/8/layout/cycle3"/>
    <dgm:cxn modelId="{1ED81E06-A448-455C-9950-906B276E5BF0}" type="presParOf" srcId="{85F53266-6BAF-432D-9EAF-C154019C3BE0}" destId="{971E8952-90F8-4241-909D-F4B39D38A182}" srcOrd="3" destOrd="0" presId="urn:microsoft.com/office/officeart/2005/8/layout/cycle3"/>
    <dgm:cxn modelId="{AF2BD355-6666-40CD-839E-D7E174F86D48}" type="presParOf" srcId="{85F53266-6BAF-432D-9EAF-C154019C3BE0}" destId="{447EA1AA-EEDF-4E80-939F-1B23393DFCFB}" srcOrd="4" destOrd="0" presId="urn:microsoft.com/office/officeart/2005/8/layout/cycle3"/>
    <dgm:cxn modelId="{95629D89-0EAD-4C43-997E-E6361D983105}" type="presParOf" srcId="{85F53266-6BAF-432D-9EAF-C154019C3BE0}" destId="{AB74DB90-3433-479B-A68C-32698F3B7CBA}" srcOrd="5" destOrd="0" presId="urn:microsoft.com/office/officeart/2005/8/layout/cycle3"/>
  </dgm:cxnLst>
  <dgm:bg/>
  <dgm:whole/>
</dgm:dataModel>
</file>

<file path=ppt/diagrams/data3.xml><?xml version="1.0" encoding="utf-8"?>
<dgm:dataModel xmlns:dgm="http://schemas.openxmlformats.org/drawingml/2006/diagram" xmlns:a="http://schemas.openxmlformats.org/drawingml/2006/main">
  <dgm:ptLst>
    <dgm:pt modelId="{F830D5E6-2A6A-4049-B1AA-56727416340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F0B52031-65C8-407C-A8E2-7278A8A870B3}">
      <dgm:prSet phldrT="[Text]" custT="1"/>
      <dgm:spPr/>
      <dgm:t>
        <a:bodyPr/>
        <a:lstStyle/>
        <a:p>
          <a:r>
            <a:rPr lang="en-US" sz="2400" b="1" dirty="0" err="1" smtClean="0"/>
            <a:t>শটের</a:t>
          </a:r>
          <a:r>
            <a:rPr lang="en-US" sz="2400" b="1" dirty="0" smtClean="0"/>
            <a:t> </a:t>
          </a:r>
          <a:r>
            <a:rPr lang="en-US" sz="2400" b="1" dirty="0" err="1" smtClean="0"/>
            <a:t>দূরত্ব</a:t>
          </a:r>
          <a:r>
            <a:rPr lang="en-US" sz="2400" b="1" dirty="0" smtClean="0"/>
            <a:t>/</a:t>
          </a:r>
          <a:r>
            <a:rPr lang="en-US" sz="2400" b="1" dirty="0" err="1" smtClean="0"/>
            <a:t>লেন্স</a:t>
          </a:r>
          <a:endParaRPr lang="en-US" sz="2400" b="1" dirty="0"/>
        </a:p>
      </dgm:t>
    </dgm:pt>
    <dgm:pt modelId="{0F8A2A4D-EB22-4FFF-B24B-98B55E9CBC08}" type="parTrans" cxnId="{32A7E60C-1646-4113-813C-260C4646B9EE}">
      <dgm:prSet/>
      <dgm:spPr/>
      <dgm:t>
        <a:bodyPr/>
        <a:lstStyle/>
        <a:p>
          <a:endParaRPr lang="en-US"/>
        </a:p>
      </dgm:t>
    </dgm:pt>
    <dgm:pt modelId="{D2B42138-98AD-4062-A373-5AB5846972AF}" type="sibTrans" cxnId="{32A7E60C-1646-4113-813C-260C4646B9EE}">
      <dgm:prSet/>
      <dgm:spPr/>
      <dgm:t>
        <a:bodyPr/>
        <a:lstStyle/>
        <a:p>
          <a:endParaRPr lang="en-US"/>
        </a:p>
      </dgm:t>
    </dgm:pt>
    <dgm:pt modelId="{3DFD6A9B-AC08-4E2A-BC3D-4531FE83DB85}">
      <dgm:prSet phldrT="[Text]" custT="1"/>
      <dgm:spPr/>
      <dgm:t>
        <a:bodyPr/>
        <a:lstStyle/>
        <a:p>
          <a:r>
            <a:rPr lang="en-US" sz="2400" b="1" dirty="0" err="1" smtClean="0"/>
            <a:t>শটের</a:t>
          </a:r>
          <a:r>
            <a:rPr lang="en-US" sz="2400" b="1" dirty="0" smtClean="0"/>
            <a:t> </a:t>
          </a:r>
          <a:r>
            <a:rPr lang="en-US" sz="2400" b="1" dirty="0" err="1" smtClean="0"/>
            <a:t>দৈর্ঘ্য</a:t>
          </a:r>
          <a:endParaRPr lang="en-US" sz="2400" b="1" dirty="0"/>
        </a:p>
      </dgm:t>
    </dgm:pt>
    <dgm:pt modelId="{82E36AC4-459C-4048-BACF-5DAAF0855E7C}" type="parTrans" cxnId="{2FA34EB2-6996-4E02-96C1-CC226DD524B8}">
      <dgm:prSet/>
      <dgm:spPr/>
      <dgm:t>
        <a:bodyPr/>
        <a:lstStyle/>
        <a:p>
          <a:endParaRPr lang="en-US"/>
        </a:p>
      </dgm:t>
    </dgm:pt>
    <dgm:pt modelId="{67CBB8AB-115C-4E54-8953-734F3E350D3A}" type="sibTrans" cxnId="{2FA34EB2-6996-4E02-96C1-CC226DD524B8}">
      <dgm:prSet/>
      <dgm:spPr/>
      <dgm:t>
        <a:bodyPr/>
        <a:lstStyle/>
        <a:p>
          <a:endParaRPr lang="en-US"/>
        </a:p>
      </dgm:t>
    </dgm:pt>
    <dgm:pt modelId="{50B7615F-C08F-4AA2-9D10-FA4C40F90ABE}">
      <dgm:prSet phldrT="[Text]" custT="1"/>
      <dgm:spPr/>
      <dgm:t>
        <a:bodyPr/>
        <a:lstStyle/>
        <a:p>
          <a:r>
            <a:rPr lang="en-US" sz="2400" b="1" dirty="0" err="1" smtClean="0"/>
            <a:t>শটের</a:t>
          </a:r>
          <a:r>
            <a:rPr lang="en-US" sz="2400" b="1" dirty="0" smtClean="0"/>
            <a:t> </a:t>
          </a:r>
          <a:r>
            <a:rPr lang="en-US" sz="2400" b="1" dirty="0" err="1" smtClean="0"/>
            <a:t>গতি</a:t>
          </a:r>
          <a:endParaRPr lang="en-US" sz="2400" b="1" dirty="0"/>
        </a:p>
      </dgm:t>
    </dgm:pt>
    <dgm:pt modelId="{FD999A9F-7DED-4107-A6B4-52F172BA3F88}" type="parTrans" cxnId="{FC26BC62-CF52-4132-876F-14E0C51EF150}">
      <dgm:prSet/>
      <dgm:spPr/>
      <dgm:t>
        <a:bodyPr/>
        <a:lstStyle/>
        <a:p>
          <a:endParaRPr lang="en-US"/>
        </a:p>
      </dgm:t>
    </dgm:pt>
    <dgm:pt modelId="{B097BAAF-0C8F-4BEF-8D04-8671E13A5012}" type="sibTrans" cxnId="{FC26BC62-CF52-4132-876F-14E0C51EF150}">
      <dgm:prSet/>
      <dgm:spPr/>
      <dgm:t>
        <a:bodyPr/>
        <a:lstStyle/>
        <a:p>
          <a:endParaRPr lang="en-US"/>
        </a:p>
      </dgm:t>
    </dgm:pt>
    <dgm:pt modelId="{1620C974-9156-42B0-9CA3-6DD14E2F0FC9}">
      <dgm:prSet/>
      <dgm:spPr/>
      <dgm:t>
        <a:bodyPr/>
        <a:lstStyle/>
        <a:p>
          <a:r>
            <a:rPr lang="en-US" dirty="0" err="1" smtClean="0"/>
            <a:t>টেলি</a:t>
          </a:r>
          <a:r>
            <a:rPr lang="en-US" dirty="0" smtClean="0"/>
            <a:t>, </a:t>
          </a:r>
          <a:r>
            <a:rPr lang="en-US" dirty="0" err="1" smtClean="0"/>
            <a:t>ওয়াইড</a:t>
          </a:r>
          <a:r>
            <a:rPr lang="en-US" dirty="0" smtClean="0"/>
            <a:t>, </a:t>
          </a:r>
          <a:r>
            <a:rPr lang="en-US" dirty="0" err="1" smtClean="0"/>
            <a:t>মাইক্রো</a:t>
          </a:r>
          <a:r>
            <a:rPr lang="en-US" dirty="0" smtClean="0"/>
            <a:t>, </a:t>
          </a:r>
          <a:r>
            <a:rPr lang="en-US" dirty="0" err="1" smtClean="0"/>
            <a:t>মেক্রো</a:t>
          </a:r>
          <a:endParaRPr lang="en-US" dirty="0"/>
        </a:p>
      </dgm:t>
    </dgm:pt>
    <dgm:pt modelId="{6CCD8947-35D9-4EAE-8E00-D9B3B37A96B7}" type="parTrans" cxnId="{85C310B0-E63A-48E8-AF2B-9A8924338FC1}">
      <dgm:prSet/>
      <dgm:spPr/>
      <dgm:t>
        <a:bodyPr/>
        <a:lstStyle/>
        <a:p>
          <a:endParaRPr lang="en-US"/>
        </a:p>
      </dgm:t>
    </dgm:pt>
    <dgm:pt modelId="{47EC99E8-1C3B-477D-9BF9-531318FF0099}" type="sibTrans" cxnId="{85C310B0-E63A-48E8-AF2B-9A8924338FC1}">
      <dgm:prSet/>
      <dgm:spPr/>
      <dgm:t>
        <a:bodyPr/>
        <a:lstStyle/>
        <a:p>
          <a:endParaRPr lang="en-US"/>
        </a:p>
      </dgm:t>
    </dgm:pt>
    <dgm:pt modelId="{8FDE29E3-ADA2-4F04-8F41-5A1BFAB33EC4}">
      <dgm:prSet/>
      <dgm:spPr/>
      <dgm:t>
        <a:bodyPr/>
        <a:lstStyle/>
        <a:p>
          <a:r>
            <a:rPr lang="en-US" dirty="0" err="1" smtClean="0"/>
            <a:t>সিঙ্গেল</a:t>
          </a:r>
          <a:r>
            <a:rPr lang="en-US" dirty="0" smtClean="0"/>
            <a:t> </a:t>
          </a:r>
          <a:r>
            <a:rPr lang="en-US" dirty="0" err="1" smtClean="0"/>
            <a:t>টেক</a:t>
          </a:r>
          <a:r>
            <a:rPr lang="en-US" dirty="0" smtClean="0"/>
            <a:t>, </a:t>
          </a:r>
          <a:r>
            <a:rPr lang="en-US" dirty="0" err="1" smtClean="0"/>
            <a:t>লংটেক</a:t>
          </a:r>
          <a:r>
            <a:rPr lang="en-US" dirty="0" smtClean="0"/>
            <a:t>, </a:t>
          </a:r>
          <a:r>
            <a:rPr lang="en-US" dirty="0" err="1" smtClean="0"/>
            <a:t>মাল্টিটেক</a:t>
          </a:r>
          <a:endParaRPr lang="en-US" dirty="0"/>
        </a:p>
      </dgm:t>
    </dgm:pt>
    <dgm:pt modelId="{97FABB7C-65A0-454F-9682-05252DD382D7}" type="parTrans" cxnId="{DCE13DFA-A3EE-4169-AA23-14F1421978EA}">
      <dgm:prSet/>
      <dgm:spPr/>
      <dgm:t>
        <a:bodyPr/>
        <a:lstStyle/>
        <a:p>
          <a:endParaRPr lang="en-US"/>
        </a:p>
      </dgm:t>
    </dgm:pt>
    <dgm:pt modelId="{9151AB49-0D7D-4A81-8EFC-86BCE9B06F65}" type="sibTrans" cxnId="{DCE13DFA-A3EE-4169-AA23-14F1421978EA}">
      <dgm:prSet/>
      <dgm:spPr/>
      <dgm:t>
        <a:bodyPr/>
        <a:lstStyle/>
        <a:p>
          <a:endParaRPr lang="en-US"/>
        </a:p>
      </dgm:t>
    </dgm:pt>
    <dgm:pt modelId="{EF7E2EAF-8F42-4520-980F-C344990149AC}">
      <dgm:prSet/>
      <dgm:spPr/>
      <dgm:t>
        <a:bodyPr/>
        <a:lstStyle/>
        <a:p>
          <a:r>
            <a:rPr lang="en-US" dirty="0" err="1" smtClean="0"/>
            <a:t>প্যান</a:t>
          </a:r>
          <a:r>
            <a:rPr lang="en-US" dirty="0" smtClean="0"/>
            <a:t>, </a:t>
          </a:r>
          <a:r>
            <a:rPr lang="en-US" dirty="0" err="1" smtClean="0"/>
            <a:t>টিল্ট</a:t>
          </a:r>
          <a:r>
            <a:rPr lang="en-US" dirty="0" smtClean="0"/>
            <a:t>, </a:t>
          </a:r>
          <a:r>
            <a:rPr lang="en-US" dirty="0" err="1" smtClean="0"/>
            <a:t>ট্র্যাক</a:t>
          </a:r>
          <a:r>
            <a:rPr lang="en-US" dirty="0" smtClean="0"/>
            <a:t>, </a:t>
          </a:r>
          <a:r>
            <a:rPr lang="en-US" dirty="0" err="1" smtClean="0"/>
            <a:t>জুম</a:t>
          </a:r>
          <a:r>
            <a:rPr lang="en-US" dirty="0" smtClean="0"/>
            <a:t>, </a:t>
          </a:r>
          <a:r>
            <a:rPr lang="en-US" dirty="0" err="1" smtClean="0"/>
            <a:t>স্ট্যাটিক</a:t>
          </a:r>
          <a:r>
            <a:rPr lang="en-US" dirty="0" smtClean="0"/>
            <a:t>, </a:t>
          </a:r>
          <a:r>
            <a:rPr lang="en-US" dirty="0" err="1" smtClean="0"/>
            <a:t>স্টিল</a:t>
          </a:r>
          <a:r>
            <a:rPr lang="en-US" dirty="0" smtClean="0"/>
            <a:t>, </a:t>
          </a:r>
          <a:r>
            <a:rPr lang="en-US" dirty="0" err="1" smtClean="0"/>
            <a:t>হাতে</a:t>
          </a:r>
          <a:r>
            <a:rPr lang="en-US" dirty="0" smtClean="0"/>
            <a:t> </a:t>
          </a:r>
          <a:r>
            <a:rPr lang="en-US" dirty="0" err="1" smtClean="0"/>
            <a:t>নেয়া</a:t>
          </a:r>
          <a:r>
            <a:rPr lang="en-US" dirty="0" smtClean="0"/>
            <a:t> </a:t>
          </a:r>
          <a:endParaRPr lang="en-US" dirty="0"/>
        </a:p>
      </dgm:t>
    </dgm:pt>
    <dgm:pt modelId="{413784A6-160E-447D-B34D-C832618CD7AA}" type="parTrans" cxnId="{3E849A79-E5AE-4C01-BEA1-FB87CD30F390}">
      <dgm:prSet/>
      <dgm:spPr/>
      <dgm:t>
        <a:bodyPr/>
        <a:lstStyle/>
        <a:p>
          <a:endParaRPr lang="en-US"/>
        </a:p>
      </dgm:t>
    </dgm:pt>
    <dgm:pt modelId="{94367B39-0061-4311-AFD2-C8BC7438798D}" type="sibTrans" cxnId="{3E849A79-E5AE-4C01-BEA1-FB87CD30F390}">
      <dgm:prSet/>
      <dgm:spPr/>
      <dgm:t>
        <a:bodyPr/>
        <a:lstStyle/>
        <a:p>
          <a:endParaRPr lang="en-US"/>
        </a:p>
      </dgm:t>
    </dgm:pt>
    <dgm:pt modelId="{F2E6ECF9-0ABE-49D7-9A87-BF8D43EDA47A}">
      <dgm:prSet phldrT="[Text]" custT="1"/>
      <dgm:spPr/>
      <dgm:t>
        <a:bodyPr/>
        <a:lstStyle/>
        <a:p>
          <a:r>
            <a:rPr lang="en-US" sz="2400" b="1" dirty="0" err="1" smtClean="0"/>
            <a:t>শটের</a:t>
          </a:r>
          <a:r>
            <a:rPr lang="en-US" sz="2400" b="1" dirty="0" smtClean="0"/>
            <a:t> </a:t>
          </a:r>
          <a:r>
            <a:rPr lang="en-US" sz="2400" b="1" dirty="0" err="1" smtClean="0"/>
            <a:t>এঙ্গেল</a:t>
          </a:r>
          <a:endParaRPr lang="en-US" sz="2400" b="1" dirty="0"/>
        </a:p>
      </dgm:t>
    </dgm:pt>
    <dgm:pt modelId="{8C902BB3-B2CD-44A6-8C99-D5752EDAB822}" type="parTrans" cxnId="{D9D92ED8-E12F-473C-AFC5-FC965F9416B2}">
      <dgm:prSet/>
      <dgm:spPr/>
      <dgm:t>
        <a:bodyPr/>
        <a:lstStyle/>
        <a:p>
          <a:endParaRPr lang="en-US"/>
        </a:p>
      </dgm:t>
    </dgm:pt>
    <dgm:pt modelId="{D9A64311-CFE3-4485-925A-C6FC7C5A48E2}" type="sibTrans" cxnId="{D9D92ED8-E12F-473C-AFC5-FC965F9416B2}">
      <dgm:prSet/>
      <dgm:spPr/>
      <dgm:t>
        <a:bodyPr/>
        <a:lstStyle/>
        <a:p>
          <a:endParaRPr lang="en-US"/>
        </a:p>
      </dgm:t>
    </dgm:pt>
    <dgm:pt modelId="{C4698C8F-6E0C-45A4-B207-A382B1CEFF8C}">
      <dgm:prSet/>
      <dgm:spPr/>
      <dgm:t>
        <a:bodyPr/>
        <a:lstStyle/>
        <a:p>
          <a:r>
            <a:rPr lang="en-US" dirty="0" err="1" smtClean="0"/>
            <a:t>লো</a:t>
          </a:r>
          <a:r>
            <a:rPr lang="en-US" dirty="0" smtClean="0"/>
            <a:t>, </a:t>
          </a:r>
          <a:r>
            <a:rPr lang="en-US" dirty="0" err="1" smtClean="0"/>
            <a:t>হাই</a:t>
          </a:r>
          <a:r>
            <a:rPr lang="en-US" dirty="0" smtClean="0"/>
            <a:t>, </a:t>
          </a:r>
          <a:r>
            <a:rPr lang="en-US" dirty="0" err="1" smtClean="0"/>
            <a:t>আই</a:t>
          </a:r>
          <a:r>
            <a:rPr lang="en-US" dirty="0" smtClean="0"/>
            <a:t>, </a:t>
          </a:r>
          <a:r>
            <a:rPr lang="en-US" dirty="0" err="1" smtClean="0"/>
            <a:t>প্যানারোমিক</a:t>
          </a:r>
          <a:r>
            <a:rPr lang="en-US" dirty="0" smtClean="0"/>
            <a:t>, ৩৬০ </a:t>
          </a:r>
          <a:r>
            <a:rPr lang="en-US" dirty="0" err="1" smtClean="0"/>
            <a:t>ডিগ্রি</a:t>
          </a:r>
          <a:endParaRPr lang="en-US" dirty="0"/>
        </a:p>
      </dgm:t>
    </dgm:pt>
    <dgm:pt modelId="{DC61EA5F-9D62-4E1D-9AFF-6B870B7E9930}" type="parTrans" cxnId="{2423750F-194D-4C17-BC8D-9CEDE0F21A51}">
      <dgm:prSet/>
      <dgm:spPr/>
      <dgm:t>
        <a:bodyPr/>
        <a:lstStyle/>
        <a:p>
          <a:endParaRPr lang="en-US"/>
        </a:p>
      </dgm:t>
    </dgm:pt>
    <dgm:pt modelId="{4100FAC7-56FF-40FF-A601-0076011748A5}" type="sibTrans" cxnId="{2423750F-194D-4C17-BC8D-9CEDE0F21A51}">
      <dgm:prSet/>
      <dgm:spPr/>
      <dgm:t>
        <a:bodyPr/>
        <a:lstStyle/>
        <a:p>
          <a:endParaRPr lang="en-US"/>
        </a:p>
      </dgm:t>
    </dgm:pt>
    <dgm:pt modelId="{2E694774-60FC-4A9E-A089-9A115C97CB2D}" type="pres">
      <dgm:prSet presAssocID="{F830D5E6-2A6A-4049-B1AA-567274163407}" presName="linear" presStyleCnt="0">
        <dgm:presLayoutVars>
          <dgm:dir/>
          <dgm:animLvl val="lvl"/>
          <dgm:resizeHandles val="exact"/>
        </dgm:presLayoutVars>
      </dgm:prSet>
      <dgm:spPr/>
      <dgm:t>
        <a:bodyPr/>
        <a:lstStyle/>
        <a:p>
          <a:endParaRPr lang="en-US"/>
        </a:p>
      </dgm:t>
    </dgm:pt>
    <dgm:pt modelId="{C195EB79-BB52-4472-8FCD-C345D0C5DCBC}" type="pres">
      <dgm:prSet presAssocID="{F0B52031-65C8-407C-A8E2-7278A8A870B3}" presName="parentLin" presStyleCnt="0"/>
      <dgm:spPr/>
      <dgm:t>
        <a:bodyPr/>
        <a:lstStyle/>
        <a:p>
          <a:endParaRPr lang="en-US"/>
        </a:p>
      </dgm:t>
    </dgm:pt>
    <dgm:pt modelId="{E4794033-B35C-4729-B1C3-ACBF820A3C4F}" type="pres">
      <dgm:prSet presAssocID="{F0B52031-65C8-407C-A8E2-7278A8A870B3}" presName="parentLeftMargin" presStyleLbl="node1" presStyleIdx="0" presStyleCnt="4"/>
      <dgm:spPr/>
      <dgm:t>
        <a:bodyPr/>
        <a:lstStyle/>
        <a:p>
          <a:endParaRPr lang="en-US"/>
        </a:p>
      </dgm:t>
    </dgm:pt>
    <dgm:pt modelId="{E0D35FF2-C9D3-470D-A7DE-AE4232A926E8}" type="pres">
      <dgm:prSet presAssocID="{F0B52031-65C8-407C-A8E2-7278A8A870B3}" presName="parentText" presStyleLbl="node1" presStyleIdx="0" presStyleCnt="4">
        <dgm:presLayoutVars>
          <dgm:chMax val="0"/>
          <dgm:bulletEnabled val="1"/>
        </dgm:presLayoutVars>
      </dgm:prSet>
      <dgm:spPr/>
      <dgm:t>
        <a:bodyPr/>
        <a:lstStyle/>
        <a:p>
          <a:endParaRPr lang="en-US"/>
        </a:p>
      </dgm:t>
    </dgm:pt>
    <dgm:pt modelId="{8AF62268-17A7-472C-95BB-1D87448EE6AC}" type="pres">
      <dgm:prSet presAssocID="{F0B52031-65C8-407C-A8E2-7278A8A870B3}" presName="negativeSpace" presStyleCnt="0"/>
      <dgm:spPr/>
      <dgm:t>
        <a:bodyPr/>
        <a:lstStyle/>
        <a:p>
          <a:endParaRPr lang="en-US"/>
        </a:p>
      </dgm:t>
    </dgm:pt>
    <dgm:pt modelId="{46A459B4-EE67-44A8-BBBE-E1DA2A8A407F}" type="pres">
      <dgm:prSet presAssocID="{F0B52031-65C8-407C-A8E2-7278A8A870B3}" presName="childText" presStyleLbl="conFgAcc1" presStyleIdx="0" presStyleCnt="4" custScaleY="82395" custLinFactNeighborX="-2500" custLinFactNeighborY="-16639">
        <dgm:presLayoutVars>
          <dgm:bulletEnabled val="1"/>
        </dgm:presLayoutVars>
      </dgm:prSet>
      <dgm:spPr/>
      <dgm:t>
        <a:bodyPr/>
        <a:lstStyle/>
        <a:p>
          <a:endParaRPr lang="en-US"/>
        </a:p>
      </dgm:t>
    </dgm:pt>
    <dgm:pt modelId="{B917853C-DF9C-475C-A106-364B3C726BBD}" type="pres">
      <dgm:prSet presAssocID="{D2B42138-98AD-4062-A373-5AB5846972AF}" presName="spaceBetweenRectangles" presStyleCnt="0"/>
      <dgm:spPr/>
      <dgm:t>
        <a:bodyPr/>
        <a:lstStyle/>
        <a:p>
          <a:endParaRPr lang="en-US"/>
        </a:p>
      </dgm:t>
    </dgm:pt>
    <dgm:pt modelId="{4DE0F3BC-1EF6-4FA5-90A9-C7C985BD1613}" type="pres">
      <dgm:prSet presAssocID="{3DFD6A9B-AC08-4E2A-BC3D-4531FE83DB85}" presName="parentLin" presStyleCnt="0"/>
      <dgm:spPr/>
      <dgm:t>
        <a:bodyPr/>
        <a:lstStyle/>
        <a:p>
          <a:endParaRPr lang="en-US"/>
        </a:p>
      </dgm:t>
    </dgm:pt>
    <dgm:pt modelId="{0BE64820-4CA3-4BDC-AEB1-BA2B5CDCABB9}" type="pres">
      <dgm:prSet presAssocID="{3DFD6A9B-AC08-4E2A-BC3D-4531FE83DB85}" presName="parentLeftMargin" presStyleLbl="node1" presStyleIdx="0" presStyleCnt="4"/>
      <dgm:spPr/>
      <dgm:t>
        <a:bodyPr/>
        <a:lstStyle/>
        <a:p>
          <a:endParaRPr lang="en-US"/>
        </a:p>
      </dgm:t>
    </dgm:pt>
    <dgm:pt modelId="{D7C9689D-AB91-4B16-863D-F3DC6E103259}" type="pres">
      <dgm:prSet presAssocID="{3DFD6A9B-AC08-4E2A-BC3D-4531FE83DB85}" presName="parentText" presStyleLbl="node1" presStyleIdx="1" presStyleCnt="4" custLinFactNeighborY="-23478">
        <dgm:presLayoutVars>
          <dgm:chMax val="0"/>
          <dgm:bulletEnabled val="1"/>
        </dgm:presLayoutVars>
      </dgm:prSet>
      <dgm:spPr/>
      <dgm:t>
        <a:bodyPr/>
        <a:lstStyle/>
        <a:p>
          <a:endParaRPr lang="en-US"/>
        </a:p>
      </dgm:t>
    </dgm:pt>
    <dgm:pt modelId="{6DD48F3D-6D48-4C27-A7E1-6E9EBD3F14FA}" type="pres">
      <dgm:prSet presAssocID="{3DFD6A9B-AC08-4E2A-BC3D-4531FE83DB85}" presName="negativeSpace" presStyleCnt="0"/>
      <dgm:spPr/>
      <dgm:t>
        <a:bodyPr/>
        <a:lstStyle/>
        <a:p>
          <a:endParaRPr lang="en-US"/>
        </a:p>
      </dgm:t>
    </dgm:pt>
    <dgm:pt modelId="{C4C5C594-DD0A-48C1-8CF9-17536167808B}" type="pres">
      <dgm:prSet presAssocID="{3DFD6A9B-AC08-4E2A-BC3D-4531FE83DB85}" presName="childText" presStyleLbl="conFgAcc1" presStyleIdx="1" presStyleCnt="4" custScaleY="84375">
        <dgm:presLayoutVars>
          <dgm:bulletEnabled val="1"/>
        </dgm:presLayoutVars>
      </dgm:prSet>
      <dgm:spPr/>
      <dgm:t>
        <a:bodyPr/>
        <a:lstStyle/>
        <a:p>
          <a:endParaRPr lang="en-US"/>
        </a:p>
      </dgm:t>
    </dgm:pt>
    <dgm:pt modelId="{C1D68756-13DA-457B-AF1A-1CD68F6D3367}" type="pres">
      <dgm:prSet presAssocID="{67CBB8AB-115C-4E54-8953-734F3E350D3A}" presName="spaceBetweenRectangles" presStyleCnt="0"/>
      <dgm:spPr/>
      <dgm:t>
        <a:bodyPr/>
        <a:lstStyle/>
        <a:p>
          <a:endParaRPr lang="en-US"/>
        </a:p>
      </dgm:t>
    </dgm:pt>
    <dgm:pt modelId="{20593E71-B7B1-4E16-94CA-6711F936774A}" type="pres">
      <dgm:prSet presAssocID="{50B7615F-C08F-4AA2-9D10-FA4C40F90ABE}" presName="parentLin" presStyleCnt="0"/>
      <dgm:spPr/>
      <dgm:t>
        <a:bodyPr/>
        <a:lstStyle/>
        <a:p>
          <a:endParaRPr lang="en-US"/>
        </a:p>
      </dgm:t>
    </dgm:pt>
    <dgm:pt modelId="{36836412-D524-44C7-826D-2355D3E8E791}" type="pres">
      <dgm:prSet presAssocID="{50B7615F-C08F-4AA2-9D10-FA4C40F90ABE}" presName="parentLeftMargin" presStyleLbl="node1" presStyleIdx="1" presStyleCnt="4"/>
      <dgm:spPr/>
      <dgm:t>
        <a:bodyPr/>
        <a:lstStyle/>
        <a:p>
          <a:endParaRPr lang="en-US"/>
        </a:p>
      </dgm:t>
    </dgm:pt>
    <dgm:pt modelId="{A54BC58D-0B6F-4903-BD7A-C1F5897DA2A3}" type="pres">
      <dgm:prSet presAssocID="{50B7615F-C08F-4AA2-9D10-FA4C40F90ABE}" presName="parentText" presStyleLbl="node1" presStyleIdx="2" presStyleCnt="4" custLinFactNeighborY="-18293">
        <dgm:presLayoutVars>
          <dgm:chMax val="0"/>
          <dgm:bulletEnabled val="1"/>
        </dgm:presLayoutVars>
      </dgm:prSet>
      <dgm:spPr/>
      <dgm:t>
        <a:bodyPr/>
        <a:lstStyle/>
        <a:p>
          <a:endParaRPr lang="en-US"/>
        </a:p>
      </dgm:t>
    </dgm:pt>
    <dgm:pt modelId="{61ADB92D-A7EB-4C80-A1A8-8E6C61681A88}" type="pres">
      <dgm:prSet presAssocID="{50B7615F-C08F-4AA2-9D10-FA4C40F90ABE}" presName="negativeSpace" presStyleCnt="0"/>
      <dgm:spPr/>
      <dgm:t>
        <a:bodyPr/>
        <a:lstStyle/>
        <a:p>
          <a:endParaRPr lang="en-US"/>
        </a:p>
      </dgm:t>
    </dgm:pt>
    <dgm:pt modelId="{197EF913-CA52-4839-A8CF-9B5C31007D88}" type="pres">
      <dgm:prSet presAssocID="{50B7615F-C08F-4AA2-9D10-FA4C40F90ABE}" presName="childText" presStyleLbl="conFgAcc1" presStyleIdx="2" presStyleCnt="4" custScaleY="75609">
        <dgm:presLayoutVars>
          <dgm:bulletEnabled val="1"/>
        </dgm:presLayoutVars>
      </dgm:prSet>
      <dgm:spPr/>
      <dgm:t>
        <a:bodyPr/>
        <a:lstStyle/>
        <a:p>
          <a:endParaRPr lang="en-US"/>
        </a:p>
      </dgm:t>
    </dgm:pt>
    <dgm:pt modelId="{246824B6-8A56-42E8-8FF4-FDAF524EA01A}" type="pres">
      <dgm:prSet presAssocID="{B097BAAF-0C8F-4BEF-8D04-8671E13A5012}" presName="spaceBetweenRectangles" presStyleCnt="0"/>
      <dgm:spPr/>
      <dgm:t>
        <a:bodyPr/>
        <a:lstStyle/>
        <a:p>
          <a:endParaRPr lang="en-US"/>
        </a:p>
      </dgm:t>
    </dgm:pt>
    <dgm:pt modelId="{EA213A0F-B53B-4B5C-B77D-1573DF6C6AE1}" type="pres">
      <dgm:prSet presAssocID="{F2E6ECF9-0ABE-49D7-9A87-BF8D43EDA47A}" presName="parentLin" presStyleCnt="0"/>
      <dgm:spPr/>
      <dgm:t>
        <a:bodyPr/>
        <a:lstStyle/>
        <a:p>
          <a:endParaRPr lang="en-US"/>
        </a:p>
      </dgm:t>
    </dgm:pt>
    <dgm:pt modelId="{40A8E5C7-552D-4C1F-84B8-D03597FFB179}" type="pres">
      <dgm:prSet presAssocID="{F2E6ECF9-0ABE-49D7-9A87-BF8D43EDA47A}" presName="parentLeftMargin" presStyleLbl="node1" presStyleIdx="2" presStyleCnt="4"/>
      <dgm:spPr/>
      <dgm:t>
        <a:bodyPr/>
        <a:lstStyle/>
        <a:p>
          <a:endParaRPr lang="en-US"/>
        </a:p>
      </dgm:t>
    </dgm:pt>
    <dgm:pt modelId="{BD69A088-05CD-4C49-A215-83D82A90A014}" type="pres">
      <dgm:prSet presAssocID="{F2E6ECF9-0ABE-49D7-9A87-BF8D43EDA47A}" presName="parentText" presStyleLbl="node1" presStyleIdx="3" presStyleCnt="4" custLinFactNeighborY="-27344">
        <dgm:presLayoutVars>
          <dgm:chMax val="0"/>
          <dgm:bulletEnabled val="1"/>
        </dgm:presLayoutVars>
      </dgm:prSet>
      <dgm:spPr/>
      <dgm:t>
        <a:bodyPr/>
        <a:lstStyle/>
        <a:p>
          <a:endParaRPr lang="en-US"/>
        </a:p>
      </dgm:t>
    </dgm:pt>
    <dgm:pt modelId="{E5913085-FE44-42F5-8908-164497B935C4}" type="pres">
      <dgm:prSet presAssocID="{F2E6ECF9-0ABE-49D7-9A87-BF8D43EDA47A}" presName="negativeSpace" presStyleCnt="0"/>
      <dgm:spPr/>
      <dgm:t>
        <a:bodyPr/>
        <a:lstStyle/>
        <a:p>
          <a:endParaRPr lang="en-US"/>
        </a:p>
      </dgm:t>
    </dgm:pt>
    <dgm:pt modelId="{8D8569DE-1890-42CC-8CDD-291C31ABDDFF}" type="pres">
      <dgm:prSet presAssocID="{F2E6ECF9-0ABE-49D7-9A87-BF8D43EDA47A}" presName="childText" presStyleLbl="conFgAcc1" presStyleIdx="3" presStyleCnt="4" custScaleY="75609">
        <dgm:presLayoutVars>
          <dgm:bulletEnabled val="1"/>
        </dgm:presLayoutVars>
      </dgm:prSet>
      <dgm:spPr/>
      <dgm:t>
        <a:bodyPr/>
        <a:lstStyle/>
        <a:p>
          <a:endParaRPr lang="en-US"/>
        </a:p>
      </dgm:t>
    </dgm:pt>
  </dgm:ptLst>
  <dgm:cxnLst>
    <dgm:cxn modelId="{29CE7673-E80C-4303-B363-B5082802A7D8}" type="presOf" srcId="{3DFD6A9B-AC08-4E2A-BC3D-4531FE83DB85}" destId="{0BE64820-4CA3-4BDC-AEB1-BA2B5CDCABB9}" srcOrd="0" destOrd="0" presId="urn:microsoft.com/office/officeart/2005/8/layout/list1"/>
    <dgm:cxn modelId="{4FD34973-A8D3-4217-8113-E60C8A6363F1}" type="presOf" srcId="{EF7E2EAF-8F42-4520-980F-C344990149AC}" destId="{197EF913-CA52-4839-A8CF-9B5C31007D88}" srcOrd="0" destOrd="0" presId="urn:microsoft.com/office/officeart/2005/8/layout/list1"/>
    <dgm:cxn modelId="{8D818AC7-2ECE-4A49-B071-F326F352BDB3}" type="presOf" srcId="{3DFD6A9B-AC08-4E2A-BC3D-4531FE83DB85}" destId="{D7C9689D-AB91-4B16-863D-F3DC6E103259}" srcOrd="1" destOrd="0" presId="urn:microsoft.com/office/officeart/2005/8/layout/list1"/>
    <dgm:cxn modelId="{32A7E60C-1646-4113-813C-260C4646B9EE}" srcId="{F830D5E6-2A6A-4049-B1AA-567274163407}" destId="{F0B52031-65C8-407C-A8E2-7278A8A870B3}" srcOrd="0" destOrd="0" parTransId="{0F8A2A4D-EB22-4FFF-B24B-98B55E9CBC08}" sibTransId="{D2B42138-98AD-4062-A373-5AB5846972AF}"/>
    <dgm:cxn modelId="{FC26BC62-CF52-4132-876F-14E0C51EF150}" srcId="{F830D5E6-2A6A-4049-B1AA-567274163407}" destId="{50B7615F-C08F-4AA2-9D10-FA4C40F90ABE}" srcOrd="2" destOrd="0" parTransId="{FD999A9F-7DED-4107-A6B4-52F172BA3F88}" sibTransId="{B097BAAF-0C8F-4BEF-8D04-8671E13A5012}"/>
    <dgm:cxn modelId="{2FA34EB2-6996-4E02-96C1-CC226DD524B8}" srcId="{F830D5E6-2A6A-4049-B1AA-567274163407}" destId="{3DFD6A9B-AC08-4E2A-BC3D-4531FE83DB85}" srcOrd="1" destOrd="0" parTransId="{82E36AC4-459C-4048-BACF-5DAAF0855E7C}" sibTransId="{67CBB8AB-115C-4E54-8953-734F3E350D3A}"/>
    <dgm:cxn modelId="{D0BE7E52-3867-4BE2-8D5A-8D51EFD8346F}" type="presOf" srcId="{8FDE29E3-ADA2-4F04-8F41-5A1BFAB33EC4}" destId="{C4C5C594-DD0A-48C1-8CF9-17536167808B}" srcOrd="0" destOrd="0" presId="urn:microsoft.com/office/officeart/2005/8/layout/list1"/>
    <dgm:cxn modelId="{2423750F-194D-4C17-BC8D-9CEDE0F21A51}" srcId="{F2E6ECF9-0ABE-49D7-9A87-BF8D43EDA47A}" destId="{C4698C8F-6E0C-45A4-B207-A382B1CEFF8C}" srcOrd="0" destOrd="0" parTransId="{DC61EA5F-9D62-4E1D-9AFF-6B870B7E9930}" sibTransId="{4100FAC7-56FF-40FF-A601-0076011748A5}"/>
    <dgm:cxn modelId="{D9D92ED8-E12F-473C-AFC5-FC965F9416B2}" srcId="{F830D5E6-2A6A-4049-B1AA-567274163407}" destId="{F2E6ECF9-0ABE-49D7-9A87-BF8D43EDA47A}" srcOrd="3" destOrd="0" parTransId="{8C902BB3-B2CD-44A6-8C99-D5752EDAB822}" sibTransId="{D9A64311-CFE3-4485-925A-C6FC7C5A48E2}"/>
    <dgm:cxn modelId="{F743BA0E-47BC-43BB-B50B-A825D7F8D3A1}" type="presOf" srcId="{F0B52031-65C8-407C-A8E2-7278A8A870B3}" destId="{E0D35FF2-C9D3-470D-A7DE-AE4232A926E8}" srcOrd="1" destOrd="0" presId="urn:microsoft.com/office/officeart/2005/8/layout/list1"/>
    <dgm:cxn modelId="{633A670C-4578-44DC-A284-24008A30043B}" type="presOf" srcId="{F0B52031-65C8-407C-A8E2-7278A8A870B3}" destId="{E4794033-B35C-4729-B1C3-ACBF820A3C4F}" srcOrd="0" destOrd="0" presId="urn:microsoft.com/office/officeart/2005/8/layout/list1"/>
    <dgm:cxn modelId="{F46E98CC-88D9-4879-A0D7-10741FC1A4FC}" type="presOf" srcId="{1620C974-9156-42B0-9CA3-6DD14E2F0FC9}" destId="{46A459B4-EE67-44A8-BBBE-E1DA2A8A407F}" srcOrd="0" destOrd="0" presId="urn:microsoft.com/office/officeart/2005/8/layout/list1"/>
    <dgm:cxn modelId="{268B9963-A09E-47A6-ABDA-4E677CF912AC}" type="presOf" srcId="{F2E6ECF9-0ABE-49D7-9A87-BF8D43EDA47A}" destId="{BD69A088-05CD-4C49-A215-83D82A90A014}" srcOrd="1" destOrd="0" presId="urn:microsoft.com/office/officeart/2005/8/layout/list1"/>
    <dgm:cxn modelId="{DCE13DFA-A3EE-4169-AA23-14F1421978EA}" srcId="{3DFD6A9B-AC08-4E2A-BC3D-4531FE83DB85}" destId="{8FDE29E3-ADA2-4F04-8F41-5A1BFAB33EC4}" srcOrd="0" destOrd="0" parTransId="{97FABB7C-65A0-454F-9682-05252DD382D7}" sibTransId="{9151AB49-0D7D-4A81-8EFC-86BCE9B06F65}"/>
    <dgm:cxn modelId="{9E8D50E5-459F-4A92-B435-E5E2544EB35F}" type="presOf" srcId="{C4698C8F-6E0C-45A4-B207-A382B1CEFF8C}" destId="{8D8569DE-1890-42CC-8CDD-291C31ABDDFF}" srcOrd="0" destOrd="0" presId="urn:microsoft.com/office/officeart/2005/8/layout/list1"/>
    <dgm:cxn modelId="{3E849A79-E5AE-4C01-BEA1-FB87CD30F390}" srcId="{50B7615F-C08F-4AA2-9D10-FA4C40F90ABE}" destId="{EF7E2EAF-8F42-4520-980F-C344990149AC}" srcOrd="0" destOrd="0" parTransId="{413784A6-160E-447D-B34D-C832618CD7AA}" sibTransId="{94367B39-0061-4311-AFD2-C8BC7438798D}"/>
    <dgm:cxn modelId="{85C310B0-E63A-48E8-AF2B-9A8924338FC1}" srcId="{F0B52031-65C8-407C-A8E2-7278A8A870B3}" destId="{1620C974-9156-42B0-9CA3-6DD14E2F0FC9}" srcOrd="0" destOrd="0" parTransId="{6CCD8947-35D9-4EAE-8E00-D9B3B37A96B7}" sibTransId="{47EC99E8-1C3B-477D-9BF9-531318FF0099}"/>
    <dgm:cxn modelId="{6710193A-D138-485C-806F-3EB82B585578}" type="presOf" srcId="{50B7615F-C08F-4AA2-9D10-FA4C40F90ABE}" destId="{A54BC58D-0B6F-4903-BD7A-C1F5897DA2A3}" srcOrd="1" destOrd="0" presId="urn:microsoft.com/office/officeart/2005/8/layout/list1"/>
    <dgm:cxn modelId="{2BBFCAA6-8275-447D-9C74-DD5606861A2D}" type="presOf" srcId="{F830D5E6-2A6A-4049-B1AA-567274163407}" destId="{2E694774-60FC-4A9E-A089-9A115C97CB2D}" srcOrd="0" destOrd="0" presId="urn:microsoft.com/office/officeart/2005/8/layout/list1"/>
    <dgm:cxn modelId="{00C7F054-4651-4132-8006-2C011D3C0F34}" type="presOf" srcId="{F2E6ECF9-0ABE-49D7-9A87-BF8D43EDA47A}" destId="{40A8E5C7-552D-4C1F-84B8-D03597FFB179}" srcOrd="0" destOrd="0" presId="urn:microsoft.com/office/officeart/2005/8/layout/list1"/>
    <dgm:cxn modelId="{079D8925-5E5D-415F-B55E-E2C4899C4B77}" type="presOf" srcId="{50B7615F-C08F-4AA2-9D10-FA4C40F90ABE}" destId="{36836412-D524-44C7-826D-2355D3E8E791}" srcOrd="0" destOrd="0" presId="urn:microsoft.com/office/officeart/2005/8/layout/list1"/>
    <dgm:cxn modelId="{D66F0A77-9D06-47F4-A59D-F7A8A936F4F9}" type="presParOf" srcId="{2E694774-60FC-4A9E-A089-9A115C97CB2D}" destId="{C195EB79-BB52-4472-8FCD-C345D0C5DCBC}" srcOrd="0" destOrd="0" presId="urn:microsoft.com/office/officeart/2005/8/layout/list1"/>
    <dgm:cxn modelId="{A7640001-9B01-49FC-B53B-6D5D71A02608}" type="presParOf" srcId="{C195EB79-BB52-4472-8FCD-C345D0C5DCBC}" destId="{E4794033-B35C-4729-B1C3-ACBF820A3C4F}" srcOrd="0" destOrd="0" presId="urn:microsoft.com/office/officeart/2005/8/layout/list1"/>
    <dgm:cxn modelId="{6BC13225-4ACB-4424-B448-5A2E8EEF16AF}" type="presParOf" srcId="{C195EB79-BB52-4472-8FCD-C345D0C5DCBC}" destId="{E0D35FF2-C9D3-470D-A7DE-AE4232A926E8}" srcOrd="1" destOrd="0" presId="urn:microsoft.com/office/officeart/2005/8/layout/list1"/>
    <dgm:cxn modelId="{BFBA48F2-EC06-431D-9429-8AFF8E895B04}" type="presParOf" srcId="{2E694774-60FC-4A9E-A089-9A115C97CB2D}" destId="{8AF62268-17A7-472C-95BB-1D87448EE6AC}" srcOrd="1" destOrd="0" presId="urn:microsoft.com/office/officeart/2005/8/layout/list1"/>
    <dgm:cxn modelId="{BE335F14-504D-45FF-B988-638D95D84ADF}" type="presParOf" srcId="{2E694774-60FC-4A9E-A089-9A115C97CB2D}" destId="{46A459B4-EE67-44A8-BBBE-E1DA2A8A407F}" srcOrd="2" destOrd="0" presId="urn:microsoft.com/office/officeart/2005/8/layout/list1"/>
    <dgm:cxn modelId="{AAC0BAC4-0CCB-409A-8802-50DE2CEC1FB5}" type="presParOf" srcId="{2E694774-60FC-4A9E-A089-9A115C97CB2D}" destId="{B917853C-DF9C-475C-A106-364B3C726BBD}" srcOrd="3" destOrd="0" presId="urn:microsoft.com/office/officeart/2005/8/layout/list1"/>
    <dgm:cxn modelId="{5A8EEEB4-99A6-42D2-9F06-C877F8331492}" type="presParOf" srcId="{2E694774-60FC-4A9E-A089-9A115C97CB2D}" destId="{4DE0F3BC-1EF6-4FA5-90A9-C7C985BD1613}" srcOrd="4" destOrd="0" presId="urn:microsoft.com/office/officeart/2005/8/layout/list1"/>
    <dgm:cxn modelId="{87F882B7-A526-438C-8FD3-28FFB9820479}" type="presParOf" srcId="{4DE0F3BC-1EF6-4FA5-90A9-C7C985BD1613}" destId="{0BE64820-4CA3-4BDC-AEB1-BA2B5CDCABB9}" srcOrd="0" destOrd="0" presId="urn:microsoft.com/office/officeart/2005/8/layout/list1"/>
    <dgm:cxn modelId="{6FB3AB42-C698-41C4-AFAD-BBB9D02626C0}" type="presParOf" srcId="{4DE0F3BC-1EF6-4FA5-90A9-C7C985BD1613}" destId="{D7C9689D-AB91-4B16-863D-F3DC6E103259}" srcOrd="1" destOrd="0" presId="urn:microsoft.com/office/officeart/2005/8/layout/list1"/>
    <dgm:cxn modelId="{BD992BC7-55F8-4E87-8124-618EBDD5BDDD}" type="presParOf" srcId="{2E694774-60FC-4A9E-A089-9A115C97CB2D}" destId="{6DD48F3D-6D48-4C27-A7E1-6E9EBD3F14FA}" srcOrd="5" destOrd="0" presId="urn:microsoft.com/office/officeart/2005/8/layout/list1"/>
    <dgm:cxn modelId="{A13FFEA1-950B-4171-8E80-4776CB91AE03}" type="presParOf" srcId="{2E694774-60FC-4A9E-A089-9A115C97CB2D}" destId="{C4C5C594-DD0A-48C1-8CF9-17536167808B}" srcOrd="6" destOrd="0" presId="urn:microsoft.com/office/officeart/2005/8/layout/list1"/>
    <dgm:cxn modelId="{74BF5F5B-552F-475C-976D-C75F1F6E6D2F}" type="presParOf" srcId="{2E694774-60FC-4A9E-A089-9A115C97CB2D}" destId="{C1D68756-13DA-457B-AF1A-1CD68F6D3367}" srcOrd="7" destOrd="0" presId="urn:microsoft.com/office/officeart/2005/8/layout/list1"/>
    <dgm:cxn modelId="{703BBC2A-2308-4B68-85FA-43C6DA6D0807}" type="presParOf" srcId="{2E694774-60FC-4A9E-A089-9A115C97CB2D}" destId="{20593E71-B7B1-4E16-94CA-6711F936774A}" srcOrd="8" destOrd="0" presId="urn:microsoft.com/office/officeart/2005/8/layout/list1"/>
    <dgm:cxn modelId="{13C696CA-F144-4509-852B-615540337DC0}" type="presParOf" srcId="{20593E71-B7B1-4E16-94CA-6711F936774A}" destId="{36836412-D524-44C7-826D-2355D3E8E791}" srcOrd="0" destOrd="0" presId="urn:microsoft.com/office/officeart/2005/8/layout/list1"/>
    <dgm:cxn modelId="{A788B133-6F7D-4B87-AD50-18B5B173CDEB}" type="presParOf" srcId="{20593E71-B7B1-4E16-94CA-6711F936774A}" destId="{A54BC58D-0B6F-4903-BD7A-C1F5897DA2A3}" srcOrd="1" destOrd="0" presId="urn:microsoft.com/office/officeart/2005/8/layout/list1"/>
    <dgm:cxn modelId="{0E6E57E1-DEE7-4E5D-9EC6-0DED44D68D80}" type="presParOf" srcId="{2E694774-60FC-4A9E-A089-9A115C97CB2D}" destId="{61ADB92D-A7EB-4C80-A1A8-8E6C61681A88}" srcOrd="9" destOrd="0" presId="urn:microsoft.com/office/officeart/2005/8/layout/list1"/>
    <dgm:cxn modelId="{A6E6A27E-A68E-4CFF-BF49-34AE25B2B696}" type="presParOf" srcId="{2E694774-60FC-4A9E-A089-9A115C97CB2D}" destId="{197EF913-CA52-4839-A8CF-9B5C31007D88}" srcOrd="10" destOrd="0" presId="urn:microsoft.com/office/officeart/2005/8/layout/list1"/>
    <dgm:cxn modelId="{EDE0E8B8-633E-4575-AC87-18D078E33EC2}" type="presParOf" srcId="{2E694774-60FC-4A9E-A089-9A115C97CB2D}" destId="{246824B6-8A56-42E8-8FF4-FDAF524EA01A}" srcOrd="11" destOrd="0" presId="urn:microsoft.com/office/officeart/2005/8/layout/list1"/>
    <dgm:cxn modelId="{CFE6D4D2-8D99-49D7-AD6D-5C7C94C2A0CD}" type="presParOf" srcId="{2E694774-60FC-4A9E-A089-9A115C97CB2D}" destId="{EA213A0F-B53B-4B5C-B77D-1573DF6C6AE1}" srcOrd="12" destOrd="0" presId="urn:microsoft.com/office/officeart/2005/8/layout/list1"/>
    <dgm:cxn modelId="{095F658B-BF26-4A8E-BBA6-9F1DB7E54CDB}" type="presParOf" srcId="{EA213A0F-B53B-4B5C-B77D-1573DF6C6AE1}" destId="{40A8E5C7-552D-4C1F-84B8-D03597FFB179}" srcOrd="0" destOrd="0" presId="urn:microsoft.com/office/officeart/2005/8/layout/list1"/>
    <dgm:cxn modelId="{5E2A8265-5DE9-4118-A874-5302C89FC10F}" type="presParOf" srcId="{EA213A0F-B53B-4B5C-B77D-1573DF6C6AE1}" destId="{BD69A088-05CD-4C49-A215-83D82A90A014}" srcOrd="1" destOrd="0" presId="urn:microsoft.com/office/officeart/2005/8/layout/list1"/>
    <dgm:cxn modelId="{75909EDC-0E30-4282-82B4-8501DE8809C4}" type="presParOf" srcId="{2E694774-60FC-4A9E-A089-9A115C97CB2D}" destId="{E5913085-FE44-42F5-8908-164497B935C4}" srcOrd="13" destOrd="0" presId="urn:microsoft.com/office/officeart/2005/8/layout/list1"/>
    <dgm:cxn modelId="{4AFE729B-B514-450D-96DA-B333D249FEFF}" type="presParOf" srcId="{2E694774-60FC-4A9E-A089-9A115C97CB2D}" destId="{8D8569DE-1890-42CC-8CDD-291C31ABDDFF}" srcOrd="14"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F830D5E6-2A6A-4049-B1AA-56727416340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F0B52031-65C8-407C-A8E2-7278A8A870B3}">
      <dgm:prSet phldrT="[Text]" custT="1"/>
      <dgm:spPr/>
      <dgm:t>
        <a:bodyPr/>
        <a:lstStyle/>
        <a:p>
          <a:r>
            <a:rPr lang="en-US" sz="2400" b="1" dirty="0" err="1" smtClean="0"/>
            <a:t>স্ক্রিন</a:t>
          </a:r>
          <a:r>
            <a:rPr lang="en-US" sz="2400" b="1" dirty="0" smtClean="0"/>
            <a:t> </a:t>
          </a:r>
          <a:r>
            <a:rPr lang="en-US" sz="2400" b="1" dirty="0" err="1" smtClean="0"/>
            <a:t>রেকর্ডার</a:t>
          </a:r>
          <a:endParaRPr lang="en-US" sz="2400" b="1" dirty="0"/>
        </a:p>
      </dgm:t>
    </dgm:pt>
    <dgm:pt modelId="{0F8A2A4D-EB22-4FFF-B24B-98B55E9CBC08}" type="parTrans" cxnId="{32A7E60C-1646-4113-813C-260C4646B9EE}">
      <dgm:prSet/>
      <dgm:spPr/>
      <dgm:t>
        <a:bodyPr/>
        <a:lstStyle/>
        <a:p>
          <a:endParaRPr lang="en-US"/>
        </a:p>
      </dgm:t>
    </dgm:pt>
    <dgm:pt modelId="{D2B42138-98AD-4062-A373-5AB5846972AF}" type="sibTrans" cxnId="{32A7E60C-1646-4113-813C-260C4646B9EE}">
      <dgm:prSet/>
      <dgm:spPr/>
      <dgm:t>
        <a:bodyPr/>
        <a:lstStyle/>
        <a:p>
          <a:endParaRPr lang="en-US"/>
        </a:p>
      </dgm:t>
    </dgm:pt>
    <dgm:pt modelId="{3DFD6A9B-AC08-4E2A-BC3D-4531FE83DB85}">
      <dgm:prSet phldrT="[Text]" custT="1"/>
      <dgm:spPr/>
      <dgm:t>
        <a:bodyPr/>
        <a:lstStyle/>
        <a:p>
          <a:r>
            <a:rPr lang="en-US" sz="2400" b="1" dirty="0" err="1" smtClean="0"/>
            <a:t>ফাউন্ড</a:t>
          </a:r>
          <a:r>
            <a:rPr lang="en-US" sz="2400" b="1" dirty="0" smtClean="0"/>
            <a:t> </a:t>
          </a:r>
          <a:r>
            <a:rPr lang="en-US" sz="2400" b="1" dirty="0" err="1" smtClean="0"/>
            <a:t>ফুটেজ</a:t>
          </a:r>
          <a:endParaRPr lang="en-US" sz="2400" b="1" dirty="0"/>
        </a:p>
      </dgm:t>
    </dgm:pt>
    <dgm:pt modelId="{82E36AC4-459C-4048-BACF-5DAAF0855E7C}" type="parTrans" cxnId="{2FA34EB2-6996-4E02-96C1-CC226DD524B8}">
      <dgm:prSet/>
      <dgm:spPr/>
      <dgm:t>
        <a:bodyPr/>
        <a:lstStyle/>
        <a:p>
          <a:endParaRPr lang="en-US"/>
        </a:p>
      </dgm:t>
    </dgm:pt>
    <dgm:pt modelId="{67CBB8AB-115C-4E54-8953-734F3E350D3A}" type="sibTrans" cxnId="{2FA34EB2-6996-4E02-96C1-CC226DD524B8}">
      <dgm:prSet/>
      <dgm:spPr/>
      <dgm:t>
        <a:bodyPr/>
        <a:lstStyle/>
        <a:p>
          <a:endParaRPr lang="en-US"/>
        </a:p>
      </dgm:t>
    </dgm:pt>
    <dgm:pt modelId="{50B7615F-C08F-4AA2-9D10-FA4C40F90ABE}">
      <dgm:prSet phldrT="[Text]" custT="1"/>
      <dgm:spPr/>
      <dgm:t>
        <a:bodyPr/>
        <a:lstStyle/>
        <a:p>
          <a:r>
            <a:rPr lang="en-US" sz="2400" b="1" dirty="0" err="1" smtClean="0"/>
            <a:t>সার্ভিলেন্স</a:t>
          </a:r>
          <a:endParaRPr lang="en-US" sz="2400" b="1" dirty="0"/>
        </a:p>
      </dgm:t>
    </dgm:pt>
    <dgm:pt modelId="{FD999A9F-7DED-4107-A6B4-52F172BA3F88}" type="parTrans" cxnId="{FC26BC62-CF52-4132-876F-14E0C51EF150}">
      <dgm:prSet/>
      <dgm:spPr/>
      <dgm:t>
        <a:bodyPr/>
        <a:lstStyle/>
        <a:p>
          <a:endParaRPr lang="en-US"/>
        </a:p>
      </dgm:t>
    </dgm:pt>
    <dgm:pt modelId="{B097BAAF-0C8F-4BEF-8D04-8671E13A5012}" type="sibTrans" cxnId="{FC26BC62-CF52-4132-876F-14E0C51EF150}">
      <dgm:prSet/>
      <dgm:spPr/>
      <dgm:t>
        <a:bodyPr/>
        <a:lstStyle/>
        <a:p>
          <a:endParaRPr lang="en-US"/>
        </a:p>
      </dgm:t>
    </dgm:pt>
    <dgm:pt modelId="{1620C974-9156-42B0-9CA3-6DD14E2F0FC9}">
      <dgm:prSet/>
      <dgm:spPr/>
      <dgm:t>
        <a:bodyPr/>
        <a:lstStyle/>
        <a:p>
          <a:endParaRPr lang="en-US" dirty="0"/>
        </a:p>
      </dgm:t>
    </dgm:pt>
    <dgm:pt modelId="{6CCD8947-35D9-4EAE-8E00-D9B3B37A96B7}" type="parTrans" cxnId="{85C310B0-E63A-48E8-AF2B-9A8924338FC1}">
      <dgm:prSet/>
      <dgm:spPr/>
      <dgm:t>
        <a:bodyPr/>
        <a:lstStyle/>
        <a:p>
          <a:endParaRPr lang="en-US"/>
        </a:p>
      </dgm:t>
    </dgm:pt>
    <dgm:pt modelId="{47EC99E8-1C3B-477D-9BF9-531318FF0099}" type="sibTrans" cxnId="{85C310B0-E63A-48E8-AF2B-9A8924338FC1}">
      <dgm:prSet/>
      <dgm:spPr/>
      <dgm:t>
        <a:bodyPr/>
        <a:lstStyle/>
        <a:p>
          <a:endParaRPr lang="en-US"/>
        </a:p>
      </dgm:t>
    </dgm:pt>
    <dgm:pt modelId="{8FDE29E3-ADA2-4F04-8F41-5A1BFAB33EC4}">
      <dgm:prSet/>
      <dgm:spPr/>
      <dgm:t>
        <a:bodyPr/>
        <a:lstStyle/>
        <a:p>
          <a:endParaRPr lang="en-US" dirty="0"/>
        </a:p>
      </dgm:t>
    </dgm:pt>
    <dgm:pt modelId="{97FABB7C-65A0-454F-9682-05252DD382D7}" type="parTrans" cxnId="{DCE13DFA-A3EE-4169-AA23-14F1421978EA}">
      <dgm:prSet/>
      <dgm:spPr/>
      <dgm:t>
        <a:bodyPr/>
        <a:lstStyle/>
        <a:p>
          <a:endParaRPr lang="en-US"/>
        </a:p>
      </dgm:t>
    </dgm:pt>
    <dgm:pt modelId="{9151AB49-0D7D-4A81-8EFC-86BCE9B06F65}" type="sibTrans" cxnId="{DCE13DFA-A3EE-4169-AA23-14F1421978EA}">
      <dgm:prSet/>
      <dgm:spPr/>
      <dgm:t>
        <a:bodyPr/>
        <a:lstStyle/>
        <a:p>
          <a:endParaRPr lang="en-US"/>
        </a:p>
      </dgm:t>
    </dgm:pt>
    <dgm:pt modelId="{EF7E2EAF-8F42-4520-980F-C344990149AC}">
      <dgm:prSet/>
      <dgm:spPr/>
      <dgm:t>
        <a:bodyPr/>
        <a:lstStyle/>
        <a:p>
          <a:endParaRPr lang="en-US" dirty="0"/>
        </a:p>
      </dgm:t>
    </dgm:pt>
    <dgm:pt modelId="{413784A6-160E-447D-B34D-C832618CD7AA}" type="parTrans" cxnId="{3E849A79-E5AE-4C01-BEA1-FB87CD30F390}">
      <dgm:prSet/>
      <dgm:spPr/>
      <dgm:t>
        <a:bodyPr/>
        <a:lstStyle/>
        <a:p>
          <a:endParaRPr lang="en-US"/>
        </a:p>
      </dgm:t>
    </dgm:pt>
    <dgm:pt modelId="{94367B39-0061-4311-AFD2-C8BC7438798D}" type="sibTrans" cxnId="{3E849A79-E5AE-4C01-BEA1-FB87CD30F390}">
      <dgm:prSet/>
      <dgm:spPr/>
      <dgm:t>
        <a:bodyPr/>
        <a:lstStyle/>
        <a:p>
          <a:endParaRPr lang="en-US"/>
        </a:p>
      </dgm:t>
    </dgm:pt>
    <dgm:pt modelId="{F2E6ECF9-0ABE-49D7-9A87-BF8D43EDA47A}">
      <dgm:prSet phldrT="[Text]" custT="1"/>
      <dgm:spPr/>
      <dgm:t>
        <a:bodyPr/>
        <a:lstStyle/>
        <a:p>
          <a:r>
            <a:rPr lang="en-US" sz="2400" b="1" dirty="0" err="1" smtClean="0"/>
            <a:t>গ্রাফিক্স</a:t>
          </a:r>
          <a:r>
            <a:rPr lang="en-US" sz="2400" b="1" dirty="0" smtClean="0"/>
            <a:t>/</a:t>
          </a:r>
          <a:r>
            <a:rPr lang="en-US" sz="2400" b="1" dirty="0" err="1" smtClean="0"/>
            <a:t>এনিমেশন</a:t>
          </a:r>
          <a:endParaRPr lang="en-US" sz="2400" b="1" dirty="0"/>
        </a:p>
      </dgm:t>
    </dgm:pt>
    <dgm:pt modelId="{8C902BB3-B2CD-44A6-8C99-D5752EDAB822}" type="parTrans" cxnId="{D9D92ED8-E12F-473C-AFC5-FC965F9416B2}">
      <dgm:prSet/>
      <dgm:spPr/>
      <dgm:t>
        <a:bodyPr/>
        <a:lstStyle/>
        <a:p>
          <a:endParaRPr lang="en-US"/>
        </a:p>
      </dgm:t>
    </dgm:pt>
    <dgm:pt modelId="{D9A64311-CFE3-4485-925A-C6FC7C5A48E2}" type="sibTrans" cxnId="{D9D92ED8-E12F-473C-AFC5-FC965F9416B2}">
      <dgm:prSet/>
      <dgm:spPr/>
      <dgm:t>
        <a:bodyPr/>
        <a:lstStyle/>
        <a:p>
          <a:endParaRPr lang="en-US"/>
        </a:p>
      </dgm:t>
    </dgm:pt>
    <dgm:pt modelId="{C4698C8F-6E0C-45A4-B207-A382B1CEFF8C}">
      <dgm:prSet/>
      <dgm:spPr/>
      <dgm:t>
        <a:bodyPr/>
        <a:lstStyle/>
        <a:p>
          <a:endParaRPr lang="en-US" dirty="0"/>
        </a:p>
      </dgm:t>
    </dgm:pt>
    <dgm:pt modelId="{DC61EA5F-9D62-4E1D-9AFF-6B870B7E9930}" type="parTrans" cxnId="{2423750F-194D-4C17-BC8D-9CEDE0F21A51}">
      <dgm:prSet/>
      <dgm:spPr/>
      <dgm:t>
        <a:bodyPr/>
        <a:lstStyle/>
        <a:p>
          <a:endParaRPr lang="en-US"/>
        </a:p>
      </dgm:t>
    </dgm:pt>
    <dgm:pt modelId="{4100FAC7-56FF-40FF-A601-0076011748A5}" type="sibTrans" cxnId="{2423750F-194D-4C17-BC8D-9CEDE0F21A51}">
      <dgm:prSet/>
      <dgm:spPr/>
      <dgm:t>
        <a:bodyPr/>
        <a:lstStyle/>
        <a:p>
          <a:endParaRPr lang="en-US"/>
        </a:p>
      </dgm:t>
    </dgm:pt>
    <dgm:pt modelId="{BD5DE0B6-D395-4AA1-9392-A2A27267FBF9}">
      <dgm:prSet phldrT="[Text]" custT="1"/>
      <dgm:spPr/>
      <dgm:t>
        <a:bodyPr/>
        <a:lstStyle/>
        <a:p>
          <a:r>
            <a:rPr lang="en-US" sz="2400" b="1" dirty="0" err="1" smtClean="0"/>
            <a:t>গুগল</a:t>
          </a:r>
          <a:r>
            <a:rPr lang="en-US" sz="2400" b="1" dirty="0" smtClean="0"/>
            <a:t> </a:t>
          </a:r>
          <a:r>
            <a:rPr lang="en-US" sz="2400" b="1" dirty="0" err="1" smtClean="0"/>
            <a:t>স্ট্রিট</a:t>
          </a:r>
          <a:r>
            <a:rPr lang="en-US" sz="2400" b="1" dirty="0" smtClean="0"/>
            <a:t> </a:t>
          </a:r>
          <a:r>
            <a:rPr lang="en-US" sz="2400" b="1" dirty="0" err="1" smtClean="0"/>
            <a:t>ভিউ</a:t>
          </a:r>
          <a:endParaRPr lang="en-US" sz="2400" b="1" dirty="0"/>
        </a:p>
      </dgm:t>
    </dgm:pt>
    <dgm:pt modelId="{596BBEE1-ABBF-4921-BBBA-182AE63F1517}" type="parTrans" cxnId="{B0EFDF45-7912-4B70-A449-A476A1DC3896}">
      <dgm:prSet/>
      <dgm:spPr/>
      <dgm:t>
        <a:bodyPr/>
        <a:lstStyle/>
        <a:p>
          <a:endParaRPr lang="en-US"/>
        </a:p>
      </dgm:t>
    </dgm:pt>
    <dgm:pt modelId="{2C649072-6F46-4D2E-AFAE-7F9710E4E89B}" type="sibTrans" cxnId="{B0EFDF45-7912-4B70-A449-A476A1DC3896}">
      <dgm:prSet/>
      <dgm:spPr/>
      <dgm:t>
        <a:bodyPr/>
        <a:lstStyle/>
        <a:p>
          <a:endParaRPr lang="en-US"/>
        </a:p>
      </dgm:t>
    </dgm:pt>
    <dgm:pt modelId="{F7C095F4-DF9B-4B96-A628-8F6CCF4AE22C}">
      <dgm:prSet phldrT="[Text]" custT="1"/>
      <dgm:spPr/>
      <dgm:t>
        <a:bodyPr/>
        <a:lstStyle/>
        <a:p>
          <a:r>
            <a:rPr lang="en-US" sz="2400" b="1" dirty="0" err="1" smtClean="0"/>
            <a:t>ভিডিও</a:t>
          </a:r>
          <a:r>
            <a:rPr lang="en-US" sz="2400" b="1" dirty="0" smtClean="0"/>
            <a:t> </a:t>
          </a:r>
          <a:r>
            <a:rPr lang="en-US" sz="2400" b="1" dirty="0" err="1" smtClean="0"/>
            <a:t>গেম</a:t>
          </a:r>
          <a:endParaRPr lang="en-US" sz="2400" b="1" dirty="0"/>
        </a:p>
      </dgm:t>
    </dgm:pt>
    <dgm:pt modelId="{563FF765-0617-4EEB-B81B-C758AC7072F3}" type="parTrans" cxnId="{FDB67496-AB2C-4594-854A-39D94D30F136}">
      <dgm:prSet/>
      <dgm:spPr/>
      <dgm:t>
        <a:bodyPr/>
        <a:lstStyle/>
        <a:p>
          <a:endParaRPr lang="en-US"/>
        </a:p>
      </dgm:t>
    </dgm:pt>
    <dgm:pt modelId="{699479B5-A739-4915-81AE-20A5531A10CD}" type="sibTrans" cxnId="{FDB67496-AB2C-4594-854A-39D94D30F136}">
      <dgm:prSet/>
      <dgm:spPr/>
      <dgm:t>
        <a:bodyPr/>
        <a:lstStyle/>
        <a:p>
          <a:endParaRPr lang="en-US"/>
        </a:p>
      </dgm:t>
    </dgm:pt>
    <dgm:pt modelId="{2E694774-60FC-4A9E-A089-9A115C97CB2D}" type="pres">
      <dgm:prSet presAssocID="{F830D5E6-2A6A-4049-B1AA-567274163407}" presName="linear" presStyleCnt="0">
        <dgm:presLayoutVars>
          <dgm:dir/>
          <dgm:animLvl val="lvl"/>
          <dgm:resizeHandles val="exact"/>
        </dgm:presLayoutVars>
      </dgm:prSet>
      <dgm:spPr/>
      <dgm:t>
        <a:bodyPr/>
        <a:lstStyle/>
        <a:p>
          <a:endParaRPr lang="en-US"/>
        </a:p>
      </dgm:t>
    </dgm:pt>
    <dgm:pt modelId="{C195EB79-BB52-4472-8FCD-C345D0C5DCBC}" type="pres">
      <dgm:prSet presAssocID="{F0B52031-65C8-407C-A8E2-7278A8A870B3}" presName="parentLin" presStyleCnt="0"/>
      <dgm:spPr/>
      <dgm:t>
        <a:bodyPr/>
        <a:lstStyle/>
        <a:p>
          <a:endParaRPr lang="en-US"/>
        </a:p>
      </dgm:t>
    </dgm:pt>
    <dgm:pt modelId="{E4794033-B35C-4729-B1C3-ACBF820A3C4F}" type="pres">
      <dgm:prSet presAssocID="{F0B52031-65C8-407C-A8E2-7278A8A870B3}" presName="parentLeftMargin" presStyleLbl="node1" presStyleIdx="0" presStyleCnt="6"/>
      <dgm:spPr/>
      <dgm:t>
        <a:bodyPr/>
        <a:lstStyle/>
        <a:p>
          <a:endParaRPr lang="en-US"/>
        </a:p>
      </dgm:t>
    </dgm:pt>
    <dgm:pt modelId="{E0D35FF2-C9D3-470D-A7DE-AE4232A926E8}" type="pres">
      <dgm:prSet presAssocID="{F0B52031-65C8-407C-A8E2-7278A8A870B3}" presName="parentText" presStyleLbl="node1" presStyleIdx="0" presStyleCnt="6">
        <dgm:presLayoutVars>
          <dgm:chMax val="0"/>
          <dgm:bulletEnabled val="1"/>
        </dgm:presLayoutVars>
      </dgm:prSet>
      <dgm:spPr/>
      <dgm:t>
        <a:bodyPr/>
        <a:lstStyle/>
        <a:p>
          <a:endParaRPr lang="en-US"/>
        </a:p>
      </dgm:t>
    </dgm:pt>
    <dgm:pt modelId="{8AF62268-17A7-472C-95BB-1D87448EE6AC}" type="pres">
      <dgm:prSet presAssocID="{F0B52031-65C8-407C-A8E2-7278A8A870B3}" presName="negativeSpace" presStyleCnt="0"/>
      <dgm:spPr/>
      <dgm:t>
        <a:bodyPr/>
        <a:lstStyle/>
        <a:p>
          <a:endParaRPr lang="en-US"/>
        </a:p>
      </dgm:t>
    </dgm:pt>
    <dgm:pt modelId="{46A459B4-EE67-44A8-BBBE-E1DA2A8A407F}" type="pres">
      <dgm:prSet presAssocID="{F0B52031-65C8-407C-A8E2-7278A8A870B3}" presName="childText" presStyleLbl="conFgAcc1" presStyleIdx="0" presStyleCnt="6" custScaleY="82395" custLinFactNeighborX="-2500" custLinFactNeighborY="-16639">
        <dgm:presLayoutVars>
          <dgm:bulletEnabled val="1"/>
        </dgm:presLayoutVars>
      </dgm:prSet>
      <dgm:spPr/>
      <dgm:t>
        <a:bodyPr/>
        <a:lstStyle/>
        <a:p>
          <a:endParaRPr lang="en-US"/>
        </a:p>
      </dgm:t>
    </dgm:pt>
    <dgm:pt modelId="{B917853C-DF9C-475C-A106-364B3C726BBD}" type="pres">
      <dgm:prSet presAssocID="{D2B42138-98AD-4062-A373-5AB5846972AF}" presName="spaceBetweenRectangles" presStyleCnt="0"/>
      <dgm:spPr/>
      <dgm:t>
        <a:bodyPr/>
        <a:lstStyle/>
        <a:p>
          <a:endParaRPr lang="en-US"/>
        </a:p>
      </dgm:t>
    </dgm:pt>
    <dgm:pt modelId="{4DE0F3BC-1EF6-4FA5-90A9-C7C985BD1613}" type="pres">
      <dgm:prSet presAssocID="{3DFD6A9B-AC08-4E2A-BC3D-4531FE83DB85}" presName="parentLin" presStyleCnt="0"/>
      <dgm:spPr/>
      <dgm:t>
        <a:bodyPr/>
        <a:lstStyle/>
        <a:p>
          <a:endParaRPr lang="en-US"/>
        </a:p>
      </dgm:t>
    </dgm:pt>
    <dgm:pt modelId="{0BE64820-4CA3-4BDC-AEB1-BA2B5CDCABB9}" type="pres">
      <dgm:prSet presAssocID="{3DFD6A9B-AC08-4E2A-BC3D-4531FE83DB85}" presName="parentLeftMargin" presStyleLbl="node1" presStyleIdx="0" presStyleCnt="6"/>
      <dgm:spPr/>
      <dgm:t>
        <a:bodyPr/>
        <a:lstStyle/>
        <a:p>
          <a:endParaRPr lang="en-US"/>
        </a:p>
      </dgm:t>
    </dgm:pt>
    <dgm:pt modelId="{D7C9689D-AB91-4B16-863D-F3DC6E103259}" type="pres">
      <dgm:prSet presAssocID="{3DFD6A9B-AC08-4E2A-BC3D-4531FE83DB85}" presName="parentText" presStyleLbl="node1" presStyleIdx="1" presStyleCnt="6" custLinFactNeighborY="-23478">
        <dgm:presLayoutVars>
          <dgm:chMax val="0"/>
          <dgm:bulletEnabled val="1"/>
        </dgm:presLayoutVars>
      </dgm:prSet>
      <dgm:spPr/>
      <dgm:t>
        <a:bodyPr/>
        <a:lstStyle/>
        <a:p>
          <a:endParaRPr lang="en-US"/>
        </a:p>
      </dgm:t>
    </dgm:pt>
    <dgm:pt modelId="{6DD48F3D-6D48-4C27-A7E1-6E9EBD3F14FA}" type="pres">
      <dgm:prSet presAssocID="{3DFD6A9B-AC08-4E2A-BC3D-4531FE83DB85}" presName="negativeSpace" presStyleCnt="0"/>
      <dgm:spPr/>
      <dgm:t>
        <a:bodyPr/>
        <a:lstStyle/>
        <a:p>
          <a:endParaRPr lang="en-US"/>
        </a:p>
      </dgm:t>
    </dgm:pt>
    <dgm:pt modelId="{C4C5C594-DD0A-48C1-8CF9-17536167808B}" type="pres">
      <dgm:prSet presAssocID="{3DFD6A9B-AC08-4E2A-BC3D-4531FE83DB85}" presName="childText" presStyleLbl="conFgAcc1" presStyleIdx="1" presStyleCnt="6" custScaleY="84375">
        <dgm:presLayoutVars>
          <dgm:bulletEnabled val="1"/>
        </dgm:presLayoutVars>
      </dgm:prSet>
      <dgm:spPr/>
      <dgm:t>
        <a:bodyPr/>
        <a:lstStyle/>
        <a:p>
          <a:endParaRPr lang="en-US"/>
        </a:p>
      </dgm:t>
    </dgm:pt>
    <dgm:pt modelId="{C1D68756-13DA-457B-AF1A-1CD68F6D3367}" type="pres">
      <dgm:prSet presAssocID="{67CBB8AB-115C-4E54-8953-734F3E350D3A}" presName="spaceBetweenRectangles" presStyleCnt="0"/>
      <dgm:spPr/>
      <dgm:t>
        <a:bodyPr/>
        <a:lstStyle/>
        <a:p>
          <a:endParaRPr lang="en-US"/>
        </a:p>
      </dgm:t>
    </dgm:pt>
    <dgm:pt modelId="{20593E71-B7B1-4E16-94CA-6711F936774A}" type="pres">
      <dgm:prSet presAssocID="{50B7615F-C08F-4AA2-9D10-FA4C40F90ABE}" presName="parentLin" presStyleCnt="0"/>
      <dgm:spPr/>
      <dgm:t>
        <a:bodyPr/>
        <a:lstStyle/>
        <a:p>
          <a:endParaRPr lang="en-US"/>
        </a:p>
      </dgm:t>
    </dgm:pt>
    <dgm:pt modelId="{36836412-D524-44C7-826D-2355D3E8E791}" type="pres">
      <dgm:prSet presAssocID="{50B7615F-C08F-4AA2-9D10-FA4C40F90ABE}" presName="parentLeftMargin" presStyleLbl="node1" presStyleIdx="1" presStyleCnt="6"/>
      <dgm:spPr/>
      <dgm:t>
        <a:bodyPr/>
        <a:lstStyle/>
        <a:p>
          <a:endParaRPr lang="en-US"/>
        </a:p>
      </dgm:t>
    </dgm:pt>
    <dgm:pt modelId="{A54BC58D-0B6F-4903-BD7A-C1F5897DA2A3}" type="pres">
      <dgm:prSet presAssocID="{50B7615F-C08F-4AA2-9D10-FA4C40F90ABE}" presName="parentText" presStyleLbl="node1" presStyleIdx="2" presStyleCnt="6" custLinFactNeighborY="-18293">
        <dgm:presLayoutVars>
          <dgm:chMax val="0"/>
          <dgm:bulletEnabled val="1"/>
        </dgm:presLayoutVars>
      </dgm:prSet>
      <dgm:spPr/>
      <dgm:t>
        <a:bodyPr/>
        <a:lstStyle/>
        <a:p>
          <a:endParaRPr lang="en-US"/>
        </a:p>
      </dgm:t>
    </dgm:pt>
    <dgm:pt modelId="{61ADB92D-A7EB-4C80-A1A8-8E6C61681A88}" type="pres">
      <dgm:prSet presAssocID="{50B7615F-C08F-4AA2-9D10-FA4C40F90ABE}" presName="negativeSpace" presStyleCnt="0"/>
      <dgm:spPr/>
      <dgm:t>
        <a:bodyPr/>
        <a:lstStyle/>
        <a:p>
          <a:endParaRPr lang="en-US"/>
        </a:p>
      </dgm:t>
    </dgm:pt>
    <dgm:pt modelId="{197EF913-CA52-4839-A8CF-9B5C31007D88}" type="pres">
      <dgm:prSet presAssocID="{50B7615F-C08F-4AA2-9D10-FA4C40F90ABE}" presName="childText" presStyleLbl="conFgAcc1" presStyleIdx="2" presStyleCnt="6" custScaleY="75609">
        <dgm:presLayoutVars>
          <dgm:bulletEnabled val="1"/>
        </dgm:presLayoutVars>
      </dgm:prSet>
      <dgm:spPr/>
      <dgm:t>
        <a:bodyPr/>
        <a:lstStyle/>
        <a:p>
          <a:endParaRPr lang="en-US"/>
        </a:p>
      </dgm:t>
    </dgm:pt>
    <dgm:pt modelId="{246824B6-8A56-42E8-8FF4-FDAF524EA01A}" type="pres">
      <dgm:prSet presAssocID="{B097BAAF-0C8F-4BEF-8D04-8671E13A5012}" presName="spaceBetweenRectangles" presStyleCnt="0"/>
      <dgm:spPr/>
      <dgm:t>
        <a:bodyPr/>
        <a:lstStyle/>
        <a:p>
          <a:endParaRPr lang="en-US"/>
        </a:p>
      </dgm:t>
    </dgm:pt>
    <dgm:pt modelId="{EA213A0F-B53B-4B5C-B77D-1573DF6C6AE1}" type="pres">
      <dgm:prSet presAssocID="{F2E6ECF9-0ABE-49D7-9A87-BF8D43EDA47A}" presName="parentLin" presStyleCnt="0"/>
      <dgm:spPr/>
      <dgm:t>
        <a:bodyPr/>
        <a:lstStyle/>
        <a:p>
          <a:endParaRPr lang="en-US"/>
        </a:p>
      </dgm:t>
    </dgm:pt>
    <dgm:pt modelId="{40A8E5C7-552D-4C1F-84B8-D03597FFB179}" type="pres">
      <dgm:prSet presAssocID="{F2E6ECF9-0ABE-49D7-9A87-BF8D43EDA47A}" presName="parentLeftMargin" presStyleLbl="node1" presStyleIdx="2" presStyleCnt="6"/>
      <dgm:spPr/>
      <dgm:t>
        <a:bodyPr/>
        <a:lstStyle/>
        <a:p>
          <a:endParaRPr lang="en-US"/>
        </a:p>
      </dgm:t>
    </dgm:pt>
    <dgm:pt modelId="{BD69A088-05CD-4C49-A215-83D82A90A014}" type="pres">
      <dgm:prSet presAssocID="{F2E6ECF9-0ABE-49D7-9A87-BF8D43EDA47A}" presName="parentText" presStyleLbl="node1" presStyleIdx="3" presStyleCnt="6" custLinFactNeighborY="-27344">
        <dgm:presLayoutVars>
          <dgm:chMax val="0"/>
          <dgm:bulletEnabled val="1"/>
        </dgm:presLayoutVars>
      </dgm:prSet>
      <dgm:spPr/>
      <dgm:t>
        <a:bodyPr/>
        <a:lstStyle/>
        <a:p>
          <a:endParaRPr lang="en-US"/>
        </a:p>
      </dgm:t>
    </dgm:pt>
    <dgm:pt modelId="{E5913085-FE44-42F5-8908-164497B935C4}" type="pres">
      <dgm:prSet presAssocID="{F2E6ECF9-0ABE-49D7-9A87-BF8D43EDA47A}" presName="negativeSpace" presStyleCnt="0"/>
      <dgm:spPr/>
      <dgm:t>
        <a:bodyPr/>
        <a:lstStyle/>
        <a:p>
          <a:endParaRPr lang="en-US"/>
        </a:p>
      </dgm:t>
    </dgm:pt>
    <dgm:pt modelId="{8D8569DE-1890-42CC-8CDD-291C31ABDDFF}" type="pres">
      <dgm:prSet presAssocID="{F2E6ECF9-0ABE-49D7-9A87-BF8D43EDA47A}" presName="childText" presStyleLbl="conFgAcc1" presStyleIdx="3" presStyleCnt="6" custScaleY="75609">
        <dgm:presLayoutVars>
          <dgm:bulletEnabled val="1"/>
        </dgm:presLayoutVars>
      </dgm:prSet>
      <dgm:spPr/>
      <dgm:t>
        <a:bodyPr/>
        <a:lstStyle/>
        <a:p>
          <a:endParaRPr lang="en-US"/>
        </a:p>
      </dgm:t>
    </dgm:pt>
    <dgm:pt modelId="{D8FF7F67-9DB5-4330-A798-60FEE2ACBD96}" type="pres">
      <dgm:prSet presAssocID="{D9A64311-CFE3-4485-925A-C6FC7C5A48E2}" presName="spaceBetweenRectangles" presStyleCnt="0"/>
      <dgm:spPr/>
    </dgm:pt>
    <dgm:pt modelId="{FE72541A-9B91-4541-B73B-E63DA8B8159D}" type="pres">
      <dgm:prSet presAssocID="{BD5DE0B6-D395-4AA1-9392-A2A27267FBF9}" presName="parentLin" presStyleCnt="0"/>
      <dgm:spPr/>
    </dgm:pt>
    <dgm:pt modelId="{CCD932D2-3AA3-41A0-B272-FB6D3CA170BB}" type="pres">
      <dgm:prSet presAssocID="{BD5DE0B6-D395-4AA1-9392-A2A27267FBF9}" presName="parentLeftMargin" presStyleLbl="node1" presStyleIdx="3" presStyleCnt="6" custLinFactNeighborY="-27344"/>
      <dgm:spPr/>
      <dgm:t>
        <a:bodyPr/>
        <a:lstStyle/>
        <a:p>
          <a:endParaRPr lang="en-US"/>
        </a:p>
      </dgm:t>
    </dgm:pt>
    <dgm:pt modelId="{3BC42305-E1A1-46B7-B654-936CF5A71010}" type="pres">
      <dgm:prSet presAssocID="{BD5DE0B6-D395-4AA1-9392-A2A27267FBF9}" presName="parentText" presStyleLbl="node1" presStyleIdx="4" presStyleCnt="6">
        <dgm:presLayoutVars>
          <dgm:chMax val="0"/>
          <dgm:bulletEnabled val="1"/>
        </dgm:presLayoutVars>
      </dgm:prSet>
      <dgm:spPr/>
      <dgm:t>
        <a:bodyPr/>
        <a:lstStyle/>
        <a:p>
          <a:endParaRPr lang="en-US"/>
        </a:p>
      </dgm:t>
    </dgm:pt>
    <dgm:pt modelId="{C520EF15-777B-49F8-92A5-65B46F794E74}" type="pres">
      <dgm:prSet presAssocID="{BD5DE0B6-D395-4AA1-9392-A2A27267FBF9}" presName="negativeSpace" presStyleCnt="0"/>
      <dgm:spPr/>
    </dgm:pt>
    <dgm:pt modelId="{A34571A2-A6FE-4710-91E3-7D8790565132}" type="pres">
      <dgm:prSet presAssocID="{BD5DE0B6-D395-4AA1-9392-A2A27267FBF9}" presName="childText" presStyleLbl="conFgAcc1" presStyleIdx="4" presStyleCnt="6">
        <dgm:presLayoutVars>
          <dgm:bulletEnabled val="1"/>
        </dgm:presLayoutVars>
      </dgm:prSet>
      <dgm:spPr/>
    </dgm:pt>
    <dgm:pt modelId="{A89C796A-6206-4809-BF1E-3910FF72AC2E}" type="pres">
      <dgm:prSet presAssocID="{2C649072-6F46-4D2E-AFAE-7F9710E4E89B}" presName="spaceBetweenRectangles" presStyleCnt="0"/>
      <dgm:spPr/>
    </dgm:pt>
    <dgm:pt modelId="{5FF81723-F166-4676-9945-07F96D0EAEDE}" type="pres">
      <dgm:prSet presAssocID="{F7C095F4-DF9B-4B96-A628-8F6CCF4AE22C}" presName="parentLin" presStyleCnt="0"/>
      <dgm:spPr/>
    </dgm:pt>
    <dgm:pt modelId="{259FF4F3-0716-41CB-BDA7-F9B457179F45}" type="pres">
      <dgm:prSet presAssocID="{F7C095F4-DF9B-4B96-A628-8F6CCF4AE22C}" presName="parentLeftMargin" presStyleLbl="node1" presStyleIdx="4" presStyleCnt="6"/>
      <dgm:spPr/>
      <dgm:t>
        <a:bodyPr/>
        <a:lstStyle/>
        <a:p>
          <a:endParaRPr lang="en-US"/>
        </a:p>
      </dgm:t>
    </dgm:pt>
    <dgm:pt modelId="{B7265775-2D9D-47C5-ADA9-CAB4BAD29C1E}" type="pres">
      <dgm:prSet presAssocID="{F7C095F4-DF9B-4B96-A628-8F6CCF4AE22C}" presName="parentText" presStyleLbl="node1" presStyleIdx="5" presStyleCnt="6">
        <dgm:presLayoutVars>
          <dgm:chMax val="0"/>
          <dgm:bulletEnabled val="1"/>
        </dgm:presLayoutVars>
      </dgm:prSet>
      <dgm:spPr/>
      <dgm:t>
        <a:bodyPr/>
        <a:lstStyle/>
        <a:p>
          <a:endParaRPr lang="en-US"/>
        </a:p>
      </dgm:t>
    </dgm:pt>
    <dgm:pt modelId="{486CE395-2D8A-4586-A06B-CD55B39AB95B}" type="pres">
      <dgm:prSet presAssocID="{F7C095F4-DF9B-4B96-A628-8F6CCF4AE22C}" presName="negativeSpace" presStyleCnt="0"/>
      <dgm:spPr/>
    </dgm:pt>
    <dgm:pt modelId="{5FCF1308-BFF9-4991-8D25-12E779E0EE78}" type="pres">
      <dgm:prSet presAssocID="{F7C095F4-DF9B-4B96-A628-8F6CCF4AE22C}" presName="childText" presStyleLbl="conFgAcc1" presStyleIdx="5" presStyleCnt="6">
        <dgm:presLayoutVars>
          <dgm:bulletEnabled val="1"/>
        </dgm:presLayoutVars>
      </dgm:prSet>
      <dgm:spPr/>
    </dgm:pt>
  </dgm:ptLst>
  <dgm:cxnLst>
    <dgm:cxn modelId="{DCE13DFA-A3EE-4169-AA23-14F1421978EA}" srcId="{3DFD6A9B-AC08-4E2A-BC3D-4531FE83DB85}" destId="{8FDE29E3-ADA2-4F04-8F41-5A1BFAB33EC4}" srcOrd="0" destOrd="0" parTransId="{97FABB7C-65A0-454F-9682-05252DD382D7}" sibTransId="{9151AB49-0D7D-4A81-8EFC-86BCE9B06F65}"/>
    <dgm:cxn modelId="{188E4CFB-0333-4562-8751-C8F79700EA41}" type="presOf" srcId="{F2E6ECF9-0ABE-49D7-9A87-BF8D43EDA47A}" destId="{40A8E5C7-552D-4C1F-84B8-D03597FFB179}" srcOrd="0" destOrd="0" presId="urn:microsoft.com/office/officeart/2005/8/layout/list1"/>
    <dgm:cxn modelId="{12C6B23D-6C94-497E-B768-9405C6F6720E}" type="presOf" srcId="{3DFD6A9B-AC08-4E2A-BC3D-4531FE83DB85}" destId="{D7C9689D-AB91-4B16-863D-F3DC6E103259}" srcOrd="1" destOrd="0" presId="urn:microsoft.com/office/officeart/2005/8/layout/list1"/>
    <dgm:cxn modelId="{534EEE63-9DF3-48CA-9BAB-260F6F6CEA20}" type="presOf" srcId="{BD5DE0B6-D395-4AA1-9392-A2A27267FBF9}" destId="{3BC42305-E1A1-46B7-B654-936CF5A71010}" srcOrd="1" destOrd="0" presId="urn:microsoft.com/office/officeart/2005/8/layout/list1"/>
    <dgm:cxn modelId="{22A64DB6-077E-4E63-B9A2-DB85D4EC6F59}" type="presOf" srcId="{F830D5E6-2A6A-4049-B1AA-567274163407}" destId="{2E694774-60FC-4A9E-A089-9A115C97CB2D}" srcOrd="0" destOrd="0" presId="urn:microsoft.com/office/officeart/2005/8/layout/list1"/>
    <dgm:cxn modelId="{B7547CA8-4F08-416C-A22E-CC1BADE18696}" type="presOf" srcId="{50B7615F-C08F-4AA2-9D10-FA4C40F90ABE}" destId="{36836412-D524-44C7-826D-2355D3E8E791}" srcOrd="0" destOrd="0" presId="urn:microsoft.com/office/officeart/2005/8/layout/list1"/>
    <dgm:cxn modelId="{49E96079-3DA3-4DFF-AA00-521338A8F3D2}" type="presOf" srcId="{1620C974-9156-42B0-9CA3-6DD14E2F0FC9}" destId="{46A459B4-EE67-44A8-BBBE-E1DA2A8A407F}" srcOrd="0" destOrd="0" presId="urn:microsoft.com/office/officeart/2005/8/layout/list1"/>
    <dgm:cxn modelId="{FC26BC62-CF52-4132-876F-14E0C51EF150}" srcId="{F830D5E6-2A6A-4049-B1AA-567274163407}" destId="{50B7615F-C08F-4AA2-9D10-FA4C40F90ABE}" srcOrd="2" destOrd="0" parTransId="{FD999A9F-7DED-4107-A6B4-52F172BA3F88}" sibTransId="{B097BAAF-0C8F-4BEF-8D04-8671E13A5012}"/>
    <dgm:cxn modelId="{B0EFDF45-7912-4B70-A449-A476A1DC3896}" srcId="{F830D5E6-2A6A-4049-B1AA-567274163407}" destId="{BD5DE0B6-D395-4AA1-9392-A2A27267FBF9}" srcOrd="4" destOrd="0" parTransId="{596BBEE1-ABBF-4921-BBBA-182AE63F1517}" sibTransId="{2C649072-6F46-4D2E-AFAE-7F9710E4E89B}"/>
    <dgm:cxn modelId="{2FA34EB2-6996-4E02-96C1-CC226DD524B8}" srcId="{F830D5E6-2A6A-4049-B1AA-567274163407}" destId="{3DFD6A9B-AC08-4E2A-BC3D-4531FE83DB85}" srcOrd="1" destOrd="0" parTransId="{82E36AC4-459C-4048-BACF-5DAAF0855E7C}" sibTransId="{67CBB8AB-115C-4E54-8953-734F3E350D3A}"/>
    <dgm:cxn modelId="{85C310B0-E63A-48E8-AF2B-9A8924338FC1}" srcId="{F0B52031-65C8-407C-A8E2-7278A8A870B3}" destId="{1620C974-9156-42B0-9CA3-6DD14E2F0FC9}" srcOrd="0" destOrd="0" parTransId="{6CCD8947-35D9-4EAE-8E00-D9B3B37A96B7}" sibTransId="{47EC99E8-1C3B-477D-9BF9-531318FF0099}"/>
    <dgm:cxn modelId="{C7A59A42-1835-455A-B355-0EE4FCA3CBA0}" type="presOf" srcId="{F0B52031-65C8-407C-A8E2-7278A8A870B3}" destId="{E0D35FF2-C9D3-470D-A7DE-AE4232A926E8}" srcOrd="1" destOrd="0" presId="urn:microsoft.com/office/officeart/2005/8/layout/list1"/>
    <dgm:cxn modelId="{FDB67496-AB2C-4594-854A-39D94D30F136}" srcId="{F830D5E6-2A6A-4049-B1AA-567274163407}" destId="{F7C095F4-DF9B-4B96-A628-8F6CCF4AE22C}" srcOrd="5" destOrd="0" parTransId="{563FF765-0617-4EEB-B81B-C758AC7072F3}" sibTransId="{699479B5-A739-4915-81AE-20A5531A10CD}"/>
    <dgm:cxn modelId="{55BDB7F0-D5F4-4DE9-BD1B-EE70927F6AC9}" type="presOf" srcId="{C4698C8F-6E0C-45A4-B207-A382B1CEFF8C}" destId="{8D8569DE-1890-42CC-8CDD-291C31ABDDFF}" srcOrd="0" destOrd="0" presId="urn:microsoft.com/office/officeart/2005/8/layout/list1"/>
    <dgm:cxn modelId="{B83AD1A0-B9EE-4B07-83CE-9791B1874251}" type="presOf" srcId="{EF7E2EAF-8F42-4520-980F-C344990149AC}" destId="{197EF913-CA52-4839-A8CF-9B5C31007D88}" srcOrd="0" destOrd="0" presId="urn:microsoft.com/office/officeart/2005/8/layout/list1"/>
    <dgm:cxn modelId="{32A7E60C-1646-4113-813C-260C4646B9EE}" srcId="{F830D5E6-2A6A-4049-B1AA-567274163407}" destId="{F0B52031-65C8-407C-A8E2-7278A8A870B3}" srcOrd="0" destOrd="0" parTransId="{0F8A2A4D-EB22-4FFF-B24B-98B55E9CBC08}" sibTransId="{D2B42138-98AD-4062-A373-5AB5846972AF}"/>
    <dgm:cxn modelId="{1E3DBCF6-664D-42DE-83C4-6C790A3CFD60}" type="presOf" srcId="{3DFD6A9B-AC08-4E2A-BC3D-4531FE83DB85}" destId="{0BE64820-4CA3-4BDC-AEB1-BA2B5CDCABB9}" srcOrd="0" destOrd="0" presId="urn:microsoft.com/office/officeart/2005/8/layout/list1"/>
    <dgm:cxn modelId="{3E849A79-E5AE-4C01-BEA1-FB87CD30F390}" srcId="{50B7615F-C08F-4AA2-9D10-FA4C40F90ABE}" destId="{EF7E2EAF-8F42-4520-980F-C344990149AC}" srcOrd="0" destOrd="0" parTransId="{413784A6-160E-447D-B34D-C832618CD7AA}" sibTransId="{94367B39-0061-4311-AFD2-C8BC7438798D}"/>
    <dgm:cxn modelId="{82B047C6-F701-4F26-BA80-2FB5D8C9593C}" type="presOf" srcId="{F0B52031-65C8-407C-A8E2-7278A8A870B3}" destId="{E4794033-B35C-4729-B1C3-ACBF820A3C4F}" srcOrd="0" destOrd="0" presId="urn:microsoft.com/office/officeart/2005/8/layout/list1"/>
    <dgm:cxn modelId="{14C75C45-EF68-4FA1-A354-B73FD2D600CE}" type="presOf" srcId="{50B7615F-C08F-4AA2-9D10-FA4C40F90ABE}" destId="{A54BC58D-0B6F-4903-BD7A-C1F5897DA2A3}" srcOrd="1" destOrd="0" presId="urn:microsoft.com/office/officeart/2005/8/layout/list1"/>
    <dgm:cxn modelId="{F1594E06-64B0-4500-A9D8-411E1EBBE6EC}" type="presOf" srcId="{F2E6ECF9-0ABE-49D7-9A87-BF8D43EDA47A}" destId="{BD69A088-05CD-4C49-A215-83D82A90A014}" srcOrd="1" destOrd="0" presId="urn:microsoft.com/office/officeart/2005/8/layout/list1"/>
    <dgm:cxn modelId="{2423750F-194D-4C17-BC8D-9CEDE0F21A51}" srcId="{F2E6ECF9-0ABE-49D7-9A87-BF8D43EDA47A}" destId="{C4698C8F-6E0C-45A4-B207-A382B1CEFF8C}" srcOrd="0" destOrd="0" parTransId="{DC61EA5F-9D62-4E1D-9AFF-6B870B7E9930}" sibTransId="{4100FAC7-56FF-40FF-A601-0076011748A5}"/>
    <dgm:cxn modelId="{D53FBFDF-0E96-4DEE-AED9-D1BDB762FAF8}" type="presOf" srcId="{F7C095F4-DF9B-4B96-A628-8F6CCF4AE22C}" destId="{B7265775-2D9D-47C5-ADA9-CAB4BAD29C1E}" srcOrd="1" destOrd="0" presId="urn:microsoft.com/office/officeart/2005/8/layout/list1"/>
    <dgm:cxn modelId="{568DA10B-FD59-4D60-AEFA-17928062CD7D}" type="presOf" srcId="{BD5DE0B6-D395-4AA1-9392-A2A27267FBF9}" destId="{CCD932D2-3AA3-41A0-B272-FB6D3CA170BB}" srcOrd="0" destOrd="0" presId="urn:microsoft.com/office/officeart/2005/8/layout/list1"/>
    <dgm:cxn modelId="{D9D92ED8-E12F-473C-AFC5-FC965F9416B2}" srcId="{F830D5E6-2A6A-4049-B1AA-567274163407}" destId="{F2E6ECF9-0ABE-49D7-9A87-BF8D43EDA47A}" srcOrd="3" destOrd="0" parTransId="{8C902BB3-B2CD-44A6-8C99-D5752EDAB822}" sibTransId="{D9A64311-CFE3-4485-925A-C6FC7C5A48E2}"/>
    <dgm:cxn modelId="{EA68365E-9270-45C6-B956-0416BE63A1F3}" type="presOf" srcId="{F7C095F4-DF9B-4B96-A628-8F6CCF4AE22C}" destId="{259FF4F3-0716-41CB-BDA7-F9B457179F45}" srcOrd="0" destOrd="0" presId="urn:microsoft.com/office/officeart/2005/8/layout/list1"/>
    <dgm:cxn modelId="{DB50D99F-6F62-4205-9CC8-087DE37E6A89}" type="presOf" srcId="{8FDE29E3-ADA2-4F04-8F41-5A1BFAB33EC4}" destId="{C4C5C594-DD0A-48C1-8CF9-17536167808B}" srcOrd="0" destOrd="0" presId="urn:microsoft.com/office/officeart/2005/8/layout/list1"/>
    <dgm:cxn modelId="{3DD82586-AEF5-4FF8-B2DB-B90F5669C732}" type="presParOf" srcId="{2E694774-60FC-4A9E-A089-9A115C97CB2D}" destId="{C195EB79-BB52-4472-8FCD-C345D0C5DCBC}" srcOrd="0" destOrd="0" presId="urn:microsoft.com/office/officeart/2005/8/layout/list1"/>
    <dgm:cxn modelId="{BBC15471-962C-4211-B922-92BD7F957475}" type="presParOf" srcId="{C195EB79-BB52-4472-8FCD-C345D0C5DCBC}" destId="{E4794033-B35C-4729-B1C3-ACBF820A3C4F}" srcOrd="0" destOrd="0" presId="urn:microsoft.com/office/officeart/2005/8/layout/list1"/>
    <dgm:cxn modelId="{2F4A8C36-A020-4926-8A5B-715C69CBADF1}" type="presParOf" srcId="{C195EB79-BB52-4472-8FCD-C345D0C5DCBC}" destId="{E0D35FF2-C9D3-470D-A7DE-AE4232A926E8}" srcOrd="1" destOrd="0" presId="urn:microsoft.com/office/officeart/2005/8/layout/list1"/>
    <dgm:cxn modelId="{274ADCA4-A8C1-4FDC-BAC1-6DC51CF33962}" type="presParOf" srcId="{2E694774-60FC-4A9E-A089-9A115C97CB2D}" destId="{8AF62268-17A7-472C-95BB-1D87448EE6AC}" srcOrd="1" destOrd="0" presId="urn:microsoft.com/office/officeart/2005/8/layout/list1"/>
    <dgm:cxn modelId="{9BC4ECED-F5CF-4CBB-BF6B-3B497A25F836}" type="presParOf" srcId="{2E694774-60FC-4A9E-A089-9A115C97CB2D}" destId="{46A459B4-EE67-44A8-BBBE-E1DA2A8A407F}" srcOrd="2" destOrd="0" presId="urn:microsoft.com/office/officeart/2005/8/layout/list1"/>
    <dgm:cxn modelId="{0538F63C-40C9-4B14-B498-375A8850751E}" type="presParOf" srcId="{2E694774-60FC-4A9E-A089-9A115C97CB2D}" destId="{B917853C-DF9C-475C-A106-364B3C726BBD}" srcOrd="3" destOrd="0" presId="urn:microsoft.com/office/officeart/2005/8/layout/list1"/>
    <dgm:cxn modelId="{6A4EBCEC-3CF3-4DCC-8DE1-C2FE6FAB8BF0}" type="presParOf" srcId="{2E694774-60FC-4A9E-A089-9A115C97CB2D}" destId="{4DE0F3BC-1EF6-4FA5-90A9-C7C985BD1613}" srcOrd="4" destOrd="0" presId="urn:microsoft.com/office/officeart/2005/8/layout/list1"/>
    <dgm:cxn modelId="{ED56B1A9-96F0-401D-84B8-E0827C6B2170}" type="presParOf" srcId="{4DE0F3BC-1EF6-4FA5-90A9-C7C985BD1613}" destId="{0BE64820-4CA3-4BDC-AEB1-BA2B5CDCABB9}" srcOrd="0" destOrd="0" presId="urn:microsoft.com/office/officeart/2005/8/layout/list1"/>
    <dgm:cxn modelId="{003AAF28-61EA-4A3C-887E-840C23F8F34C}" type="presParOf" srcId="{4DE0F3BC-1EF6-4FA5-90A9-C7C985BD1613}" destId="{D7C9689D-AB91-4B16-863D-F3DC6E103259}" srcOrd="1" destOrd="0" presId="urn:microsoft.com/office/officeart/2005/8/layout/list1"/>
    <dgm:cxn modelId="{385BFD3D-A0A5-4C67-9D66-F51D022F6EC0}" type="presParOf" srcId="{2E694774-60FC-4A9E-A089-9A115C97CB2D}" destId="{6DD48F3D-6D48-4C27-A7E1-6E9EBD3F14FA}" srcOrd="5" destOrd="0" presId="urn:microsoft.com/office/officeart/2005/8/layout/list1"/>
    <dgm:cxn modelId="{1776B6FC-36FF-408F-AD8A-7A5269818CCE}" type="presParOf" srcId="{2E694774-60FC-4A9E-A089-9A115C97CB2D}" destId="{C4C5C594-DD0A-48C1-8CF9-17536167808B}" srcOrd="6" destOrd="0" presId="urn:microsoft.com/office/officeart/2005/8/layout/list1"/>
    <dgm:cxn modelId="{A829A3B1-3259-4D1F-8FED-30F1B9892CE1}" type="presParOf" srcId="{2E694774-60FC-4A9E-A089-9A115C97CB2D}" destId="{C1D68756-13DA-457B-AF1A-1CD68F6D3367}" srcOrd="7" destOrd="0" presId="urn:microsoft.com/office/officeart/2005/8/layout/list1"/>
    <dgm:cxn modelId="{BFED8CD7-7772-47CC-8892-95AADC6EE90C}" type="presParOf" srcId="{2E694774-60FC-4A9E-A089-9A115C97CB2D}" destId="{20593E71-B7B1-4E16-94CA-6711F936774A}" srcOrd="8" destOrd="0" presId="urn:microsoft.com/office/officeart/2005/8/layout/list1"/>
    <dgm:cxn modelId="{976F1429-E4A4-492E-9DD1-AAC3E8B66EFF}" type="presParOf" srcId="{20593E71-B7B1-4E16-94CA-6711F936774A}" destId="{36836412-D524-44C7-826D-2355D3E8E791}" srcOrd="0" destOrd="0" presId="urn:microsoft.com/office/officeart/2005/8/layout/list1"/>
    <dgm:cxn modelId="{2BE72990-A569-44AD-BC3C-70F6992F0F8A}" type="presParOf" srcId="{20593E71-B7B1-4E16-94CA-6711F936774A}" destId="{A54BC58D-0B6F-4903-BD7A-C1F5897DA2A3}" srcOrd="1" destOrd="0" presId="urn:microsoft.com/office/officeart/2005/8/layout/list1"/>
    <dgm:cxn modelId="{2F256A13-B817-4889-A033-7131E4176ADF}" type="presParOf" srcId="{2E694774-60FC-4A9E-A089-9A115C97CB2D}" destId="{61ADB92D-A7EB-4C80-A1A8-8E6C61681A88}" srcOrd="9" destOrd="0" presId="urn:microsoft.com/office/officeart/2005/8/layout/list1"/>
    <dgm:cxn modelId="{6E9DA4BB-64CB-40CF-BA12-5F1081CC4395}" type="presParOf" srcId="{2E694774-60FC-4A9E-A089-9A115C97CB2D}" destId="{197EF913-CA52-4839-A8CF-9B5C31007D88}" srcOrd="10" destOrd="0" presId="urn:microsoft.com/office/officeart/2005/8/layout/list1"/>
    <dgm:cxn modelId="{2CCBECBB-D4E3-415A-B1C0-91C1EFBE4C14}" type="presParOf" srcId="{2E694774-60FC-4A9E-A089-9A115C97CB2D}" destId="{246824B6-8A56-42E8-8FF4-FDAF524EA01A}" srcOrd="11" destOrd="0" presId="urn:microsoft.com/office/officeart/2005/8/layout/list1"/>
    <dgm:cxn modelId="{3A9F3D4D-C698-43EE-AA08-8F395275DC3A}" type="presParOf" srcId="{2E694774-60FC-4A9E-A089-9A115C97CB2D}" destId="{EA213A0F-B53B-4B5C-B77D-1573DF6C6AE1}" srcOrd="12" destOrd="0" presId="urn:microsoft.com/office/officeart/2005/8/layout/list1"/>
    <dgm:cxn modelId="{61E74C1A-AD01-46B0-8D9E-C2F70782A703}" type="presParOf" srcId="{EA213A0F-B53B-4B5C-B77D-1573DF6C6AE1}" destId="{40A8E5C7-552D-4C1F-84B8-D03597FFB179}" srcOrd="0" destOrd="0" presId="urn:microsoft.com/office/officeart/2005/8/layout/list1"/>
    <dgm:cxn modelId="{901FDE9C-EABF-45FD-B203-32B582E0CDEC}" type="presParOf" srcId="{EA213A0F-B53B-4B5C-B77D-1573DF6C6AE1}" destId="{BD69A088-05CD-4C49-A215-83D82A90A014}" srcOrd="1" destOrd="0" presId="urn:microsoft.com/office/officeart/2005/8/layout/list1"/>
    <dgm:cxn modelId="{1BE66300-7456-4108-A68E-9097B78D0CC2}" type="presParOf" srcId="{2E694774-60FC-4A9E-A089-9A115C97CB2D}" destId="{E5913085-FE44-42F5-8908-164497B935C4}" srcOrd="13" destOrd="0" presId="urn:microsoft.com/office/officeart/2005/8/layout/list1"/>
    <dgm:cxn modelId="{6686699C-1405-492F-8417-BC6C4AFAF9DE}" type="presParOf" srcId="{2E694774-60FC-4A9E-A089-9A115C97CB2D}" destId="{8D8569DE-1890-42CC-8CDD-291C31ABDDFF}" srcOrd="14" destOrd="0" presId="urn:microsoft.com/office/officeart/2005/8/layout/list1"/>
    <dgm:cxn modelId="{99530059-E524-4906-B339-984924092286}" type="presParOf" srcId="{2E694774-60FC-4A9E-A089-9A115C97CB2D}" destId="{D8FF7F67-9DB5-4330-A798-60FEE2ACBD96}" srcOrd="15" destOrd="0" presId="urn:microsoft.com/office/officeart/2005/8/layout/list1"/>
    <dgm:cxn modelId="{0B91894A-459C-466E-BFD4-B6574571D8ED}" type="presParOf" srcId="{2E694774-60FC-4A9E-A089-9A115C97CB2D}" destId="{FE72541A-9B91-4541-B73B-E63DA8B8159D}" srcOrd="16" destOrd="0" presId="urn:microsoft.com/office/officeart/2005/8/layout/list1"/>
    <dgm:cxn modelId="{DA6D43BD-17F2-4108-AD60-D34FBB1E2B2D}" type="presParOf" srcId="{FE72541A-9B91-4541-B73B-E63DA8B8159D}" destId="{CCD932D2-3AA3-41A0-B272-FB6D3CA170BB}" srcOrd="0" destOrd="0" presId="urn:microsoft.com/office/officeart/2005/8/layout/list1"/>
    <dgm:cxn modelId="{ED991317-5E25-4A42-9CF7-3B4328AF0ABB}" type="presParOf" srcId="{FE72541A-9B91-4541-B73B-E63DA8B8159D}" destId="{3BC42305-E1A1-46B7-B654-936CF5A71010}" srcOrd="1" destOrd="0" presId="urn:microsoft.com/office/officeart/2005/8/layout/list1"/>
    <dgm:cxn modelId="{36CF0FEF-62C9-40AE-A8D3-8702ECD8C61D}" type="presParOf" srcId="{2E694774-60FC-4A9E-A089-9A115C97CB2D}" destId="{C520EF15-777B-49F8-92A5-65B46F794E74}" srcOrd="17" destOrd="0" presId="urn:microsoft.com/office/officeart/2005/8/layout/list1"/>
    <dgm:cxn modelId="{8F41B758-3A3E-4152-AAAA-FA9818F5EAE0}" type="presParOf" srcId="{2E694774-60FC-4A9E-A089-9A115C97CB2D}" destId="{A34571A2-A6FE-4710-91E3-7D8790565132}" srcOrd="18" destOrd="0" presId="urn:microsoft.com/office/officeart/2005/8/layout/list1"/>
    <dgm:cxn modelId="{817A5B5E-75E7-4548-87F6-8F1B14C0BAD3}" type="presParOf" srcId="{2E694774-60FC-4A9E-A089-9A115C97CB2D}" destId="{A89C796A-6206-4809-BF1E-3910FF72AC2E}" srcOrd="19" destOrd="0" presId="urn:microsoft.com/office/officeart/2005/8/layout/list1"/>
    <dgm:cxn modelId="{0AEA23FE-DFB8-4988-A292-D03C4C746F79}" type="presParOf" srcId="{2E694774-60FC-4A9E-A089-9A115C97CB2D}" destId="{5FF81723-F166-4676-9945-07F96D0EAEDE}" srcOrd="20" destOrd="0" presId="urn:microsoft.com/office/officeart/2005/8/layout/list1"/>
    <dgm:cxn modelId="{0B739785-DE2B-45C0-86E8-3E9891B9B222}" type="presParOf" srcId="{5FF81723-F166-4676-9945-07F96D0EAEDE}" destId="{259FF4F3-0716-41CB-BDA7-F9B457179F45}" srcOrd="0" destOrd="0" presId="urn:microsoft.com/office/officeart/2005/8/layout/list1"/>
    <dgm:cxn modelId="{5AFED83B-53D4-4A74-BD40-771F8B19A747}" type="presParOf" srcId="{5FF81723-F166-4676-9945-07F96D0EAEDE}" destId="{B7265775-2D9D-47C5-ADA9-CAB4BAD29C1E}" srcOrd="1" destOrd="0" presId="urn:microsoft.com/office/officeart/2005/8/layout/list1"/>
    <dgm:cxn modelId="{0E2721AF-8545-4CDC-BFDC-44C879D6062C}" type="presParOf" srcId="{2E694774-60FC-4A9E-A089-9A115C97CB2D}" destId="{486CE395-2D8A-4586-A06B-CD55B39AB95B}" srcOrd="21" destOrd="0" presId="urn:microsoft.com/office/officeart/2005/8/layout/list1"/>
    <dgm:cxn modelId="{06C89635-7686-4D5E-B345-35E5685FA4D9}" type="presParOf" srcId="{2E694774-60FC-4A9E-A089-9A115C97CB2D}" destId="{5FCF1308-BFF9-4991-8D25-12E779E0EE78}" srcOrd="22"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243ED531-A296-454A-892E-3F2D083F91E0}"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3315BB12-4638-433F-8CE8-F975605DAB8C}">
      <dgm:prSet phldrT="[Text]" custT="1"/>
      <dgm:spPr/>
      <dgm:t>
        <a:bodyPr/>
        <a:lstStyle/>
        <a:p>
          <a:pPr>
            <a:lnSpc>
              <a:spcPct val="100000"/>
            </a:lnSpc>
            <a:spcAft>
              <a:spcPts val="0"/>
            </a:spcAft>
          </a:pPr>
          <a:r>
            <a:rPr lang="en-US" sz="2400" dirty="0" err="1" smtClean="0"/>
            <a:t>সম্পাদনা</a:t>
          </a:r>
          <a:r>
            <a:rPr lang="en-US" sz="2400" dirty="0" smtClean="0"/>
            <a:t> </a:t>
          </a:r>
          <a:r>
            <a:rPr lang="en-US" sz="2400" dirty="0" err="1" smtClean="0"/>
            <a:t>পদ্ধতি</a:t>
          </a:r>
          <a:endParaRPr lang="en-US" sz="2400" dirty="0"/>
        </a:p>
      </dgm:t>
    </dgm:pt>
    <dgm:pt modelId="{538E2CAB-BA45-43CB-8DCD-A43B734C0B6C}" type="parTrans" cxnId="{0CFFB60C-6D23-4B61-AC8F-ABF8A3DB5B82}">
      <dgm:prSet/>
      <dgm:spPr/>
      <dgm:t>
        <a:bodyPr/>
        <a:lstStyle/>
        <a:p>
          <a:endParaRPr lang="en-US"/>
        </a:p>
      </dgm:t>
    </dgm:pt>
    <dgm:pt modelId="{51CA85A8-467D-4908-ACBC-AF46DC0DF063}" type="sibTrans" cxnId="{0CFFB60C-6D23-4B61-AC8F-ABF8A3DB5B82}">
      <dgm:prSet/>
      <dgm:spPr/>
      <dgm:t>
        <a:bodyPr/>
        <a:lstStyle/>
        <a:p>
          <a:endParaRPr lang="en-US"/>
        </a:p>
      </dgm:t>
    </dgm:pt>
    <dgm:pt modelId="{F1960D3C-E030-4356-A2A6-F85A90CB63DE}">
      <dgm:prSet phldrT="[Text]"/>
      <dgm:spPr>
        <a:solidFill>
          <a:srgbClr val="FF7720">
            <a:alpha val="90000"/>
          </a:srgbClr>
        </a:solidFill>
      </dgm:spPr>
      <dgm:t>
        <a:bodyPr/>
        <a:lstStyle/>
        <a:p>
          <a:r>
            <a:rPr lang="en-US" dirty="0" err="1" smtClean="0"/>
            <a:t>ন্যারেটিভ</a:t>
          </a:r>
          <a:endParaRPr lang="en-US" dirty="0"/>
        </a:p>
      </dgm:t>
    </dgm:pt>
    <dgm:pt modelId="{4DDF67CC-D832-4E6F-A413-892971FB31F1}" type="parTrans" cxnId="{B1C944DB-0618-4CB6-9397-CB11AC124D5A}">
      <dgm:prSet/>
      <dgm:spPr/>
      <dgm:t>
        <a:bodyPr/>
        <a:lstStyle/>
        <a:p>
          <a:endParaRPr lang="en-US"/>
        </a:p>
      </dgm:t>
    </dgm:pt>
    <dgm:pt modelId="{8FE01CEC-EA90-43CD-8D59-4B698517BD63}" type="sibTrans" cxnId="{B1C944DB-0618-4CB6-9397-CB11AC124D5A}">
      <dgm:prSet/>
      <dgm:spPr/>
      <dgm:t>
        <a:bodyPr/>
        <a:lstStyle/>
        <a:p>
          <a:endParaRPr lang="en-US"/>
        </a:p>
      </dgm:t>
    </dgm:pt>
    <dgm:pt modelId="{EC549E0D-83C5-4952-AF17-7AA894A20955}">
      <dgm:prSet phldrT="[Text]"/>
      <dgm:spPr/>
      <dgm:t>
        <a:bodyPr/>
        <a:lstStyle/>
        <a:p>
          <a:r>
            <a:rPr lang="en-US" dirty="0" err="1" smtClean="0"/>
            <a:t>লিনিয়র</a:t>
          </a:r>
          <a:endParaRPr lang="en-US" dirty="0"/>
        </a:p>
      </dgm:t>
    </dgm:pt>
    <dgm:pt modelId="{FE7F7BA5-DFA7-4F79-8F6C-A507A2EB7B78}" type="parTrans" cxnId="{FEE46116-A381-4B4E-AA2F-CA6672589E80}">
      <dgm:prSet/>
      <dgm:spPr/>
      <dgm:t>
        <a:bodyPr/>
        <a:lstStyle/>
        <a:p>
          <a:endParaRPr lang="en-US"/>
        </a:p>
      </dgm:t>
    </dgm:pt>
    <dgm:pt modelId="{C172DEA4-C1DF-4B99-9658-8CE1F13EFF4F}" type="sibTrans" cxnId="{FEE46116-A381-4B4E-AA2F-CA6672589E80}">
      <dgm:prSet/>
      <dgm:spPr/>
      <dgm:t>
        <a:bodyPr/>
        <a:lstStyle/>
        <a:p>
          <a:endParaRPr lang="en-US"/>
        </a:p>
      </dgm:t>
    </dgm:pt>
    <dgm:pt modelId="{07BB8D11-C0D2-4F56-AEEC-76C863F35D9D}">
      <dgm:prSet phldrT="[Text]"/>
      <dgm:spPr/>
      <dgm:t>
        <a:bodyPr/>
        <a:lstStyle/>
        <a:p>
          <a:r>
            <a:rPr lang="en-US" dirty="0" err="1" smtClean="0"/>
            <a:t>নন-লিনিয়র</a:t>
          </a:r>
          <a:endParaRPr lang="en-US" dirty="0"/>
        </a:p>
      </dgm:t>
    </dgm:pt>
    <dgm:pt modelId="{A8DB491B-F775-456C-88E7-EC53F7CE4191}" type="parTrans" cxnId="{9DE6B800-5B0D-4FBE-B308-E94AC882BB6E}">
      <dgm:prSet/>
      <dgm:spPr/>
      <dgm:t>
        <a:bodyPr/>
        <a:lstStyle/>
        <a:p>
          <a:endParaRPr lang="en-US"/>
        </a:p>
      </dgm:t>
    </dgm:pt>
    <dgm:pt modelId="{6D3710AE-92E0-495E-956E-4343553DC411}" type="sibTrans" cxnId="{9DE6B800-5B0D-4FBE-B308-E94AC882BB6E}">
      <dgm:prSet/>
      <dgm:spPr/>
      <dgm:t>
        <a:bodyPr/>
        <a:lstStyle/>
        <a:p>
          <a:endParaRPr lang="en-US"/>
        </a:p>
      </dgm:t>
    </dgm:pt>
    <dgm:pt modelId="{F26E04F7-00C4-4722-923B-97E84547EDCC}">
      <dgm:prSet phldrT="[Text]"/>
      <dgm:spPr>
        <a:solidFill>
          <a:srgbClr val="92D050">
            <a:alpha val="90000"/>
          </a:srgbClr>
        </a:solidFill>
      </dgm:spPr>
      <dgm:t>
        <a:bodyPr/>
        <a:lstStyle/>
        <a:p>
          <a:r>
            <a:rPr lang="en-US" dirty="0" err="1" smtClean="0"/>
            <a:t>নন-ন্যারেটিভ</a:t>
          </a:r>
          <a:endParaRPr lang="en-US" dirty="0"/>
        </a:p>
      </dgm:t>
    </dgm:pt>
    <dgm:pt modelId="{74EBE87B-CBD4-47EA-9F2F-A662AE32D598}" type="parTrans" cxnId="{E1CDC0E5-EF32-43F4-9CE2-9AA787367159}">
      <dgm:prSet/>
      <dgm:spPr/>
      <dgm:t>
        <a:bodyPr/>
        <a:lstStyle/>
        <a:p>
          <a:endParaRPr lang="en-US"/>
        </a:p>
      </dgm:t>
    </dgm:pt>
    <dgm:pt modelId="{A828477D-B8E2-4E8F-8EA7-3ECAFCD2582A}" type="sibTrans" cxnId="{E1CDC0E5-EF32-43F4-9CE2-9AA787367159}">
      <dgm:prSet/>
      <dgm:spPr/>
      <dgm:t>
        <a:bodyPr/>
        <a:lstStyle/>
        <a:p>
          <a:endParaRPr lang="en-US"/>
        </a:p>
      </dgm:t>
    </dgm:pt>
    <dgm:pt modelId="{75C45742-2F99-4BE3-BC00-022E373CE14E}">
      <dgm:prSet phldrT="[Text]"/>
      <dgm:spPr/>
      <dgm:t>
        <a:bodyPr/>
        <a:lstStyle/>
        <a:p>
          <a:r>
            <a:rPr lang="en-US" dirty="0" err="1" smtClean="0"/>
            <a:t>রিপ্রেজেন্টেশনাল</a:t>
          </a:r>
          <a:endParaRPr lang="en-US" dirty="0"/>
        </a:p>
      </dgm:t>
    </dgm:pt>
    <dgm:pt modelId="{8674ECE7-CE6E-45C0-A7CB-8536559FE439}" type="parTrans" cxnId="{2B64CBF3-76EA-4F13-9EED-28EF2C28084C}">
      <dgm:prSet/>
      <dgm:spPr/>
      <dgm:t>
        <a:bodyPr/>
        <a:lstStyle/>
        <a:p>
          <a:endParaRPr lang="en-US"/>
        </a:p>
      </dgm:t>
    </dgm:pt>
    <dgm:pt modelId="{CF79F8B4-E733-4AC3-849D-38E25A0BFB82}" type="sibTrans" cxnId="{2B64CBF3-76EA-4F13-9EED-28EF2C28084C}">
      <dgm:prSet/>
      <dgm:spPr/>
      <dgm:t>
        <a:bodyPr/>
        <a:lstStyle/>
        <a:p>
          <a:endParaRPr lang="en-US"/>
        </a:p>
      </dgm:t>
    </dgm:pt>
    <dgm:pt modelId="{E035B63A-700E-429F-9571-DFD2AADC83AE}">
      <dgm:prSet phldrT="[Text]"/>
      <dgm:spPr/>
      <dgm:t>
        <a:bodyPr/>
        <a:lstStyle/>
        <a:p>
          <a:r>
            <a:rPr lang="en-US" dirty="0" err="1" smtClean="0"/>
            <a:t>মাল্টি-লিনিয়র</a:t>
          </a:r>
          <a:endParaRPr lang="en-US" dirty="0"/>
        </a:p>
      </dgm:t>
    </dgm:pt>
    <dgm:pt modelId="{5DF09DEC-6DEB-4B72-9935-40C5C48F9A47}" type="parTrans" cxnId="{482792FF-B328-41FA-B89D-897EB09D41D7}">
      <dgm:prSet/>
      <dgm:spPr/>
      <dgm:t>
        <a:bodyPr/>
        <a:lstStyle/>
        <a:p>
          <a:endParaRPr lang="en-US"/>
        </a:p>
      </dgm:t>
    </dgm:pt>
    <dgm:pt modelId="{0592FB1E-486B-439D-8AD6-4405AEAB6C2B}" type="sibTrans" cxnId="{482792FF-B328-41FA-B89D-897EB09D41D7}">
      <dgm:prSet/>
      <dgm:spPr/>
      <dgm:t>
        <a:bodyPr/>
        <a:lstStyle/>
        <a:p>
          <a:endParaRPr lang="en-US"/>
        </a:p>
      </dgm:t>
    </dgm:pt>
    <dgm:pt modelId="{9C4777A4-F2FA-4376-B28F-7613913F117C}">
      <dgm:prSet phldrT="[Text]"/>
      <dgm:spPr/>
      <dgm:t>
        <a:bodyPr/>
        <a:lstStyle/>
        <a:p>
          <a:r>
            <a:rPr lang="en-US" dirty="0" err="1" smtClean="0"/>
            <a:t>নন-রিপ্রেজেন্টেশনাল</a:t>
          </a:r>
          <a:endParaRPr lang="en-US" dirty="0"/>
        </a:p>
      </dgm:t>
    </dgm:pt>
    <dgm:pt modelId="{84F2914B-46C2-4B97-8A3D-09985CEA9637}" type="parTrans" cxnId="{BF5C146E-66AE-484C-9F59-44E937C2D096}">
      <dgm:prSet/>
      <dgm:spPr/>
      <dgm:t>
        <a:bodyPr/>
        <a:lstStyle/>
        <a:p>
          <a:endParaRPr lang="en-US"/>
        </a:p>
      </dgm:t>
    </dgm:pt>
    <dgm:pt modelId="{13AF2021-2A0E-46F1-BCEF-C93A9382F810}" type="sibTrans" cxnId="{BF5C146E-66AE-484C-9F59-44E937C2D096}">
      <dgm:prSet/>
      <dgm:spPr/>
      <dgm:t>
        <a:bodyPr/>
        <a:lstStyle/>
        <a:p>
          <a:endParaRPr lang="en-US"/>
        </a:p>
      </dgm:t>
    </dgm:pt>
    <dgm:pt modelId="{A8F66610-F5F6-4751-8521-6BFA40ACC4BB}" type="pres">
      <dgm:prSet presAssocID="{243ED531-A296-454A-892E-3F2D083F91E0}" presName="hierChild1" presStyleCnt="0">
        <dgm:presLayoutVars>
          <dgm:chPref val="1"/>
          <dgm:dir/>
          <dgm:animOne val="branch"/>
          <dgm:animLvl val="lvl"/>
          <dgm:resizeHandles/>
        </dgm:presLayoutVars>
      </dgm:prSet>
      <dgm:spPr/>
      <dgm:t>
        <a:bodyPr/>
        <a:lstStyle/>
        <a:p>
          <a:endParaRPr lang="en-US"/>
        </a:p>
      </dgm:t>
    </dgm:pt>
    <dgm:pt modelId="{C17E6251-7DB6-41C1-BCC0-12EE48C2DFE3}" type="pres">
      <dgm:prSet presAssocID="{3315BB12-4638-433F-8CE8-F975605DAB8C}" presName="hierRoot1" presStyleCnt="0"/>
      <dgm:spPr/>
    </dgm:pt>
    <dgm:pt modelId="{44BC558F-98A2-4AC7-A3FC-0466E22A7076}" type="pres">
      <dgm:prSet presAssocID="{3315BB12-4638-433F-8CE8-F975605DAB8C}" presName="composite" presStyleCnt="0"/>
      <dgm:spPr/>
    </dgm:pt>
    <dgm:pt modelId="{DD8CFE38-8767-420C-8CC3-CF0C0EE6150E}" type="pres">
      <dgm:prSet presAssocID="{3315BB12-4638-433F-8CE8-F975605DAB8C}" presName="background" presStyleLbl="node0" presStyleIdx="0" presStyleCnt="1"/>
      <dgm:spPr/>
    </dgm:pt>
    <dgm:pt modelId="{577DE3B2-E179-46CE-8786-5A71C1FA7A79}" type="pres">
      <dgm:prSet presAssocID="{3315BB12-4638-433F-8CE8-F975605DAB8C}" presName="text" presStyleLbl="fgAcc0" presStyleIdx="0" presStyleCnt="1" custScaleX="122831" custScaleY="133506">
        <dgm:presLayoutVars>
          <dgm:chPref val="3"/>
        </dgm:presLayoutVars>
      </dgm:prSet>
      <dgm:spPr/>
      <dgm:t>
        <a:bodyPr/>
        <a:lstStyle/>
        <a:p>
          <a:endParaRPr lang="en-US"/>
        </a:p>
      </dgm:t>
    </dgm:pt>
    <dgm:pt modelId="{E8E6A94D-A39D-4969-97B5-8F6B68D4682E}" type="pres">
      <dgm:prSet presAssocID="{3315BB12-4638-433F-8CE8-F975605DAB8C}" presName="hierChild2" presStyleCnt="0"/>
      <dgm:spPr/>
    </dgm:pt>
    <dgm:pt modelId="{0B3F3040-319D-42B6-A2CD-99E5DF6964D9}" type="pres">
      <dgm:prSet presAssocID="{4DDF67CC-D832-4E6F-A413-892971FB31F1}" presName="Name10" presStyleLbl="parChTrans1D2" presStyleIdx="0" presStyleCnt="2"/>
      <dgm:spPr/>
      <dgm:t>
        <a:bodyPr/>
        <a:lstStyle/>
        <a:p>
          <a:endParaRPr lang="en-US"/>
        </a:p>
      </dgm:t>
    </dgm:pt>
    <dgm:pt modelId="{B62A113C-C09C-4198-9321-323F7196EC69}" type="pres">
      <dgm:prSet presAssocID="{F1960D3C-E030-4356-A2A6-F85A90CB63DE}" presName="hierRoot2" presStyleCnt="0"/>
      <dgm:spPr/>
    </dgm:pt>
    <dgm:pt modelId="{B5360104-A13B-49E4-83E9-7BA43A83C109}" type="pres">
      <dgm:prSet presAssocID="{F1960D3C-E030-4356-A2A6-F85A90CB63DE}" presName="composite2" presStyleCnt="0"/>
      <dgm:spPr/>
    </dgm:pt>
    <dgm:pt modelId="{72ED8304-0F05-4356-9915-E494128A44FD}" type="pres">
      <dgm:prSet presAssocID="{F1960D3C-E030-4356-A2A6-F85A90CB63DE}" presName="background2" presStyleLbl="node2" presStyleIdx="0" presStyleCnt="2"/>
      <dgm:spPr/>
    </dgm:pt>
    <dgm:pt modelId="{6BFB9E1C-1552-4550-B5A1-F699A257F31A}" type="pres">
      <dgm:prSet presAssocID="{F1960D3C-E030-4356-A2A6-F85A90CB63DE}" presName="text2" presStyleLbl="fgAcc2" presStyleIdx="0" presStyleCnt="2">
        <dgm:presLayoutVars>
          <dgm:chPref val="3"/>
        </dgm:presLayoutVars>
      </dgm:prSet>
      <dgm:spPr/>
      <dgm:t>
        <a:bodyPr/>
        <a:lstStyle/>
        <a:p>
          <a:endParaRPr lang="en-US"/>
        </a:p>
      </dgm:t>
    </dgm:pt>
    <dgm:pt modelId="{8CB731ED-DC8A-4862-81E8-55C3E9162ECB}" type="pres">
      <dgm:prSet presAssocID="{F1960D3C-E030-4356-A2A6-F85A90CB63DE}" presName="hierChild3" presStyleCnt="0"/>
      <dgm:spPr/>
    </dgm:pt>
    <dgm:pt modelId="{ECEEFFC6-8835-4399-A125-53A4A82E8447}" type="pres">
      <dgm:prSet presAssocID="{FE7F7BA5-DFA7-4F79-8F6C-A507A2EB7B78}" presName="Name17" presStyleLbl="parChTrans1D3" presStyleIdx="0" presStyleCnt="5"/>
      <dgm:spPr/>
      <dgm:t>
        <a:bodyPr/>
        <a:lstStyle/>
        <a:p>
          <a:endParaRPr lang="en-US"/>
        </a:p>
      </dgm:t>
    </dgm:pt>
    <dgm:pt modelId="{362B99B4-0DE1-4E02-B886-00582B4EFBF2}" type="pres">
      <dgm:prSet presAssocID="{EC549E0D-83C5-4952-AF17-7AA894A20955}" presName="hierRoot3" presStyleCnt="0"/>
      <dgm:spPr/>
    </dgm:pt>
    <dgm:pt modelId="{6892AB8C-2E48-4938-8A8E-AFFF90591857}" type="pres">
      <dgm:prSet presAssocID="{EC549E0D-83C5-4952-AF17-7AA894A20955}" presName="composite3" presStyleCnt="0"/>
      <dgm:spPr/>
    </dgm:pt>
    <dgm:pt modelId="{171DCB6F-6B55-44D5-A2B2-3268CD59A0A3}" type="pres">
      <dgm:prSet presAssocID="{EC549E0D-83C5-4952-AF17-7AA894A20955}" presName="background3" presStyleLbl="node3" presStyleIdx="0" presStyleCnt="5"/>
      <dgm:spPr/>
    </dgm:pt>
    <dgm:pt modelId="{A8749941-79CE-4AB1-8145-22C5962931D0}" type="pres">
      <dgm:prSet presAssocID="{EC549E0D-83C5-4952-AF17-7AA894A20955}" presName="text3" presStyleLbl="fgAcc3" presStyleIdx="0" presStyleCnt="5">
        <dgm:presLayoutVars>
          <dgm:chPref val="3"/>
        </dgm:presLayoutVars>
      </dgm:prSet>
      <dgm:spPr/>
      <dgm:t>
        <a:bodyPr/>
        <a:lstStyle/>
        <a:p>
          <a:endParaRPr lang="en-US"/>
        </a:p>
      </dgm:t>
    </dgm:pt>
    <dgm:pt modelId="{3AC8A782-F5D3-4EAC-9F9E-8F2C1BBE7332}" type="pres">
      <dgm:prSet presAssocID="{EC549E0D-83C5-4952-AF17-7AA894A20955}" presName="hierChild4" presStyleCnt="0"/>
      <dgm:spPr/>
    </dgm:pt>
    <dgm:pt modelId="{1BD3A987-0214-4894-A98D-C28796751286}" type="pres">
      <dgm:prSet presAssocID="{A8DB491B-F775-456C-88E7-EC53F7CE4191}" presName="Name17" presStyleLbl="parChTrans1D3" presStyleIdx="1" presStyleCnt="5"/>
      <dgm:spPr/>
      <dgm:t>
        <a:bodyPr/>
        <a:lstStyle/>
        <a:p>
          <a:endParaRPr lang="en-US"/>
        </a:p>
      </dgm:t>
    </dgm:pt>
    <dgm:pt modelId="{EE4CDF32-5E31-4964-BCE4-8018847E05C7}" type="pres">
      <dgm:prSet presAssocID="{07BB8D11-C0D2-4F56-AEEC-76C863F35D9D}" presName="hierRoot3" presStyleCnt="0"/>
      <dgm:spPr/>
    </dgm:pt>
    <dgm:pt modelId="{CE77CBE5-1CC4-48BE-9BBD-C6904DD81D16}" type="pres">
      <dgm:prSet presAssocID="{07BB8D11-C0D2-4F56-AEEC-76C863F35D9D}" presName="composite3" presStyleCnt="0"/>
      <dgm:spPr/>
    </dgm:pt>
    <dgm:pt modelId="{181A21EC-3BD0-46F8-88EC-2089DBB21A18}" type="pres">
      <dgm:prSet presAssocID="{07BB8D11-C0D2-4F56-AEEC-76C863F35D9D}" presName="background3" presStyleLbl="node3" presStyleIdx="1" presStyleCnt="5"/>
      <dgm:spPr/>
    </dgm:pt>
    <dgm:pt modelId="{29CF056D-4CC7-418A-87A3-2E350363B302}" type="pres">
      <dgm:prSet presAssocID="{07BB8D11-C0D2-4F56-AEEC-76C863F35D9D}" presName="text3" presStyleLbl="fgAcc3" presStyleIdx="1" presStyleCnt="5">
        <dgm:presLayoutVars>
          <dgm:chPref val="3"/>
        </dgm:presLayoutVars>
      </dgm:prSet>
      <dgm:spPr/>
      <dgm:t>
        <a:bodyPr/>
        <a:lstStyle/>
        <a:p>
          <a:endParaRPr lang="en-US"/>
        </a:p>
      </dgm:t>
    </dgm:pt>
    <dgm:pt modelId="{9FBD83AA-A567-4DC6-8AF8-CE09086AF844}" type="pres">
      <dgm:prSet presAssocID="{07BB8D11-C0D2-4F56-AEEC-76C863F35D9D}" presName="hierChild4" presStyleCnt="0"/>
      <dgm:spPr/>
    </dgm:pt>
    <dgm:pt modelId="{DA837D2E-EC1E-4CA2-8A6D-998130CF3BD4}" type="pres">
      <dgm:prSet presAssocID="{5DF09DEC-6DEB-4B72-9935-40C5C48F9A47}" presName="Name17" presStyleLbl="parChTrans1D3" presStyleIdx="2" presStyleCnt="5"/>
      <dgm:spPr/>
      <dgm:t>
        <a:bodyPr/>
        <a:lstStyle/>
        <a:p>
          <a:endParaRPr lang="en-US"/>
        </a:p>
      </dgm:t>
    </dgm:pt>
    <dgm:pt modelId="{86C611EB-CEC6-4709-A535-5323A98E57E2}" type="pres">
      <dgm:prSet presAssocID="{E035B63A-700E-429F-9571-DFD2AADC83AE}" presName="hierRoot3" presStyleCnt="0"/>
      <dgm:spPr/>
    </dgm:pt>
    <dgm:pt modelId="{517DB990-6174-4EDE-8A28-F0384916C461}" type="pres">
      <dgm:prSet presAssocID="{E035B63A-700E-429F-9571-DFD2AADC83AE}" presName="composite3" presStyleCnt="0"/>
      <dgm:spPr/>
    </dgm:pt>
    <dgm:pt modelId="{4D2011DE-72B2-4E2B-8446-8DA49C2ADB72}" type="pres">
      <dgm:prSet presAssocID="{E035B63A-700E-429F-9571-DFD2AADC83AE}" presName="background3" presStyleLbl="node3" presStyleIdx="2" presStyleCnt="5"/>
      <dgm:spPr/>
    </dgm:pt>
    <dgm:pt modelId="{1BB72287-5452-4E88-AE21-73C27CDD02EC}" type="pres">
      <dgm:prSet presAssocID="{E035B63A-700E-429F-9571-DFD2AADC83AE}" presName="text3" presStyleLbl="fgAcc3" presStyleIdx="2" presStyleCnt="5">
        <dgm:presLayoutVars>
          <dgm:chPref val="3"/>
        </dgm:presLayoutVars>
      </dgm:prSet>
      <dgm:spPr/>
      <dgm:t>
        <a:bodyPr/>
        <a:lstStyle/>
        <a:p>
          <a:endParaRPr lang="en-US"/>
        </a:p>
      </dgm:t>
    </dgm:pt>
    <dgm:pt modelId="{C9182222-FDC3-4F55-AB52-79B602743AFA}" type="pres">
      <dgm:prSet presAssocID="{E035B63A-700E-429F-9571-DFD2AADC83AE}" presName="hierChild4" presStyleCnt="0"/>
      <dgm:spPr/>
    </dgm:pt>
    <dgm:pt modelId="{A8AE2772-CD21-4620-9647-2EEB2889603D}" type="pres">
      <dgm:prSet presAssocID="{74EBE87B-CBD4-47EA-9F2F-A662AE32D598}" presName="Name10" presStyleLbl="parChTrans1D2" presStyleIdx="1" presStyleCnt="2"/>
      <dgm:spPr/>
      <dgm:t>
        <a:bodyPr/>
        <a:lstStyle/>
        <a:p>
          <a:endParaRPr lang="en-US"/>
        </a:p>
      </dgm:t>
    </dgm:pt>
    <dgm:pt modelId="{DD2E68DA-762A-4F3B-BCD8-E81275EC6C3F}" type="pres">
      <dgm:prSet presAssocID="{F26E04F7-00C4-4722-923B-97E84547EDCC}" presName="hierRoot2" presStyleCnt="0"/>
      <dgm:spPr/>
    </dgm:pt>
    <dgm:pt modelId="{4689E03D-A1EB-46F6-BE3B-FEE209702436}" type="pres">
      <dgm:prSet presAssocID="{F26E04F7-00C4-4722-923B-97E84547EDCC}" presName="composite2" presStyleCnt="0"/>
      <dgm:spPr/>
    </dgm:pt>
    <dgm:pt modelId="{E0D100DB-F0CC-4F9C-B2C6-74D84F408482}" type="pres">
      <dgm:prSet presAssocID="{F26E04F7-00C4-4722-923B-97E84547EDCC}" presName="background2" presStyleLbl="node2" presStyleIdx="1" presStyleCnt="2"/>
      <dgm:spPr/>
    </dgm:pt>
    <dgm:pt modelId="{1E183FFC-7075-47AB-A0A1-1E0A40BB05E0}" type="pres">
      <dgm:prSet presAssocID="{F26E04F7-00C4-4722-923B-97E84547EDCC}" presName="text2" presStyleLbl="fgAcc2" presStyleIdx="1" presStyleCnt="2">
        <dgm:presLayoutVars>
          <dgm:chPref val="3"/>
        </dgm:presLayoutVars>
      </dgm:prSet>
      <dgm:spPr/>
      <dgm:t>
        <a:bodyPr/>
        <a:lstStyle/>
        <a:p>
          <a:endParaRPr lang="en-US"/>
        </a:p>
      </dgm:t>
    </dgm:pt>
    <dgm:pt modelId="{1A40A412-280E-4210-A972-91589547D99B}" type="pres">
      <dgm:prSet presAssocID="{F26E04F7-00C4-4722-923B-97E84547EDCC}" presName="hierChild3" presStyleCnt="0"/>
      <dgm:spPr/>
    </dgm:pt>
    <dgm:pt modelId="{B27CBB69-F74A-44E5-8C0A-8F3EE4821F70}" type="pres">
      <dgm:prSet presAssocID="{8674ECE7-CE6E-45C0-A7CB-8536559FE439}" presName="Name17" presStyleLbl="parChTrans1D3" presStyleIdx="3" presStyleCnt="5"/>
      <dgm:spPr/>
      <dgm:t>
        <a:bodyPr/>
        <a:lstStyle/>
        <a:p>
          <a:endParaRPr lang="en-US"/>
        </a:p>
      </dgm:t>
    </dgm:pt>
    <dgm:pt modelId="{28D30E1B-3C82-44C4-A71E-A1919C95924E}" type="pres">
      <dgm:prSet presAssocID="{75C45742-2F99-4BE3-BC00-022E373CE14E}" presName="hierRoot3" presStyleCnt="0"/>
      <dgm:spPr/>
    </dgm:pt>
    <dgm:pt modelId="{3D98D76C-F22C-49AE-A223-6871D5BCF69C}" type="pres">
      <dgm:prSet presAssocID="{75C45742-2F99-4BE3-BC00-022E373CE14E}" presName="composite3" presStyleCnt="0"/>
      <dgm:spPr/>
    </dgm:pt>
    <dgm:pt modelId="{2EB716B6-499D-489E-841B-E68FE9807EEA}" type="pres">
      <dgm:prSet presAssocID="{75C45742-2F99-4BE3-BC00-022E373CE14E}" presName="background3" presStyleLbl="node3" presStyleIdx="3" presStyleCnt="5"/>
      <dgm:spPr/>
    </dgm:pt>
    <dgm:pt modelId="{9D93346D-474E-43D7-8A82-2AB1F2D0E4C9}" type="pres">
      <dgm:prSet presAssocID="{75C45742-2F99-4BE3-BC00-022E373CE14E}" presName="text3" presStyleLbl="fgAcc3" presStyleIdx="3" presStyleCnt="5" custLinFactNeighborX="-2506" custLinFactNeighborY="-1824">
        <dgm:presLayoutVars>
          <dgm:chPref val="3"/>
        </dgm:presLayoutVars>
      </dgm:prSet>
      <dgm:spPr/>
      <dgm:t>
        <a:bodyPr/>
        <a:lstStyle/>
        <a:p>
          <a:endParaRPr lang="en-US"/>
        </a:p>
      </dgm:t>
    </dgm:pt>
    <dgm:pt modelId="{A35B7355-FF92-4ABC-8533-3C7BAED6BCBC}" type="pres">
      <dgm:prSet presAssocID="{75C45742-2F99-4BE3-BC00-022E373CE14E}" presName="hierChild4" presStyleCnt="0"/>
      <dgm:spPr/>
    </dgm:pt>
    <dgm:pt modelId="{4111240B-10E4-4654-BDA9-D553CFB909EC}" type="pres">
      <dgm:prSet presAssocID="{84F2914B-46C2-4B97-8A3D-09985CEA9637}" presName="Name17" presStyleLbl="parChTrans1D3" presStyleIdx="4" presStyleCnt="5"/>
      <dgm:spPr/>
      <dgm:t>
        <a:bodyPr/>
        <a:lstStyle/>
        <a:p>
          <a:endParaRPr lang="en-US"/>
        </a:p>
      </dgm:t>
    </dgm:pt>
    <dgm:pt modelId="{D804BA91-A451-4CE3-84A7-450AECB93251}" type="pres">
      <dgm:prSet presAssocID="{9C4777A4-F2FA-4376-B28F-7613913F117C}" presName="hierRoot3" presStyleCnt="0"/>
      <dgm:spPr/>
    </dgm:pt>
    <dgm:pt modelId="{E1BF6D29-61A8-478B-A297-00B0BFF8AC9E}" type="pres">
      <dgm:prSet presAssocID="{9C4777A4-F2FA-4376-B28F-7613913F117C}" presName="composite3" presStyleCnt="0"/>
      <dgm:spPr/>
    </dgm:pt>
    <dgm:pt modelId="{E3DD346C-F2B9-4D4C-9B39-2BC6876F7413}" type="pres">
      <dgm:prSet presAssocID="{9C4777A4-F2FA-4376-B28F-7613913F117C}" presName="background3" presStyleLbl="node3" presStyleIdx="4" presStyleCnt="5"/>
      <dgm:spPr/>
    </dgm:pt>
    <dgm:pt modelId="{195F843E-DD88-4B31-9879-71BEF10873E3}" type="pres">
      <dgm:prSet presAssocID="{9C4777A4-F2FA-4376-B28F-7613913F117C}" presName="text3" presStyleLbl="fgAcc3" presStyleIdx="4" presStyleCnt="5" custLinFactNeighborX="-2506" custLinFactNeighborY="-1824">
        <dgm:presLayoutVars>
          <dgm:chPref val="3"/>
        </dgm:presLayoutVars>
      </dgm:prSet>
      <dgm:spPr/>
      <dgm:t>
        <a:bodyPr/>
        <a:lstStyle/>
        <a:p>
          <a:endParaRPr lang="en-US"/>
        </a:p>
      </dgm:t>
    </dgm:pt>
    <dgm:pt modelId="{CAA5637D-A436-4199-9E96-E287CE7371C6}" type="pres">
      <dgm:prSet presAssocID="{9C4777A4-F2FA-4376-B28F-7613913F117C}" presName="hierChild4" presStyleCnt="0"/>
      <dgm:spPr/>
    </dgm:pt>
  </dgm:ptLst>
  <dgm:cxnLst>
    <dgm:cxn modelId="{4C435230-B4D1-4929-9884-A9C1CC68A3BF}" type="presOf" srcId="{F1960D3C-E030-4356-A2A6-F85A90CB63DE}" destId="{6BFB9E1C-1552-4550-B5A1-F699A257F31A}" srcOrd="0" destOrd="0" presId="urn:microsoft.com/office/officeart/2005/8/layout/hierarchy1"/>
    <dgm:cxn modelId="{0CFFB60C-6D23-4B61-AC8F-ABF8A3DB5B82}" srcId="{243ED531-A296-454A-892E-3F2D083F91E0}" destId="{3315BB12-4638-433F-8CE8-F975605DAB8C}" srcOrd="0" destOrd="0" parTransId="{538E2CAB-BA45-43CB-8DCD-A43B734C0B6C}" sibTransId="{51CA85A8-467D-4908-ACBC-AF46DC0DF063}"/>
    <dgm:cxn modelId="{2B64CBF3-76EA-4F13-9EED-28EF2C28084C}" srcId="{F26E04F7-00C4-4722-923B-97E84547EDCC}" destId="{75C45742-2F99-4BE3-BC00-022E373CE14E}" srcOrd="0" destOrd="0" parTransId="{8674ECE7-CE6E-45C0-A7CB-8536559FE439}" sibTransId="{CF79F8B4-E733-4AC3-849D-38E25A0BFB82}"/>
    <dgm:cxn modelId="{B1C944DB-0618-4CB6-9397-CB11AC124D5A}" srcId="{3315BB12-4638-433F-8CE8-F975605DAB8C}" destId="{F1960D3C-E030-4356-A2A6-F85A90CB63DE}" srcOrd="0" destOrd="0" parTransId="{4DDF67CC-D832-4E6F-A413-892971FB31F1}" sibTransId="{8FE01CEC-EA90-43CD-8D59-4B698517BD63}"/>
    <dgm:cxn modelId="{B4316E8D-0707-4FDE-947F-84EFF3E92A95}" type="presOf" srcId="{A8DB491B-F775-456C-88E7-EC53F7CE4191}" destId="{1BD3A987-0214-4894-A98D-C28796751286}" srcOrd="0" destOrd="0" presId="urn:microsoft.com/office/officeart/2005/8/layout/hierarchy1"/>
    <dgm:cxn modelId="{D6B7E058-49CE-4FE2-9CF2-5263863E475A}" type="presOf" srcId="{243ED531-A296-454A-892E-3F2D083F91E0}" destId="{A8F66610-F5F6-4751-8521-6BFA40ACC4BB}" srcOrd="0" destOrd="0" presId="urn:microsoft.com/office/officeart/2005/8/layout/hierarchy1"/>
    <dgm:cxn modelId="{19B39238-7ABB-415C-B161-D610EC10FBB1}" type="presOf" srcId="{07BB8D11-C0D2-4F56-AEEC-76C863F35D9D}" destId="{29CF056D-4CC7-418A-87A3-2E350363B302}" srcOrd="0" destOrd="0" presId="urn:microsoft.com/office/officeart/2005/8/layout/hierarchy1"/>
    <dgm:cxn modelId="{79D162AE-DA30-4C45-B6E5-4FB8AFFF9530}" type="presOf" srcId="{75C45742-2F99-4BE3-BC00-022E373CE14E}" destId="{9D93346D-474E-43D7-8A82-2AB1F2D0E4C9}" srcOrd="0" destOrd="0" presId="urn:microsoft.com/office/officeart/2005/8/layout/hierarchy1"/>
    <dgm:cxn modelId="{1890E97D-D657-49D2-93B7-64D15F380E35}" type="presOf" srcId="{74EBE87B-CBD4-47EA-9F2F-A662AE32D598}" destId="{A8AE2772-CD21-4620-9647-2EEB2889603D}" srcOrd="0" destOrd="0" presId="urn:microsoft.com/office/officeart/2005/8/layout/hierarchy1"/>
    <dgm:cxn modelId="{9DE6B800-5B0D-4FBE-B308-E94AC882BB6E}" srcId="{F1960D3C-E030-4356-A2A6-F85A90CB63DE}" destId="{07BB8D11-C0D2-4F56-AEEC-76C863F35D9D}" srcOrd="1" destOrd="0" parTransId="{A8DB491B-F775-456C-88E7-EC53F7CE4191}" sibTransId="{6D3710AE-92E0-495E-956E-4343553DC411}"/>
    <dgm:cxn modelId="{FEE46116-A381-4B4E-AA2F-CA6672589E80}" srcId="{F1960D3C-E030-4356-A2A6-F85A90CB63DE}" destId="{EC549E0D-83C5-4952-AF17-7AA894A20955}" srcOrd="0" destOrd="0" parTransId="{FE7F7BA5-DFA7-4F79-8F6C-A507A2EB7B78}" sibTransId="{C172DEA4-C1DF-4B99-9658-8CE1F13EFF4F}"/>
    <dgm:cxn modelId="{DE722E43-8194-43FC-8454-D0471E6C51A5}" type="presOf" srcId="{F26E04F7-00C4-4722-923B-97E84547EDCC}" destId="{1E183FFC-7075-47AB-A0A1-1E0A40BB05E0}" srcOrd="0" destOrd="0" presId="urn:microsoft.com/office/officeart/2005/8/layout/hierarchy1"/>
    <dgm:cxn modelId="{9CD18F41-0186-47D0-A309-615D46F53A9A}" type="presOf" srcId="{E035B63A-700E-429F-9571-DFD2AADC83AE}" destId="{1BB72287-5452-4E88-AE21-73C27CDD02EC}" srcOrd="0" destOrd="0" presId="urn:microsoft.com/office/officeart/2005/8/layout/hierarchy1"/>
    <dgm:cxn modelId="{03120537-0683-471D-BF30-03FD73C2AE61}" type="presOf" srcId="{FE7F7BA5-DFA7-4F79-8F6C-A507A2EB7B78}" destId="{ECEEFFC6-8835-4399-A125-53A4A82E8447}" srcOrd="0" destOrd="0" presId="urn:microsoft.com/office/officeart/2005/8/layout/hierarchy1"/>
    <dgm:cxn modelId="{EC39A0C7-0B8F-4557-A756-B0EC0B6CE02C}" type="presOf" srcId="{4DDF67CC-D832-4E6F-A413-892971FB31F1}" destId="{0B3F3040-319D-42B6-A2CD-99E5DF6964D9}" srcOrd="0" destOrd="0" presId="urn:microsoft.com/office/officeart/2005/8/layout/hierarchy1"/>
    <dgm:cxn modelId="{D5127818-64A3-4226-B04D-009E7D2E6FF2}" type="presOf" srcId="{84F2914B-46C2-4B97-8A3D-09985CEA9637}" destId="{4111240B-10E4-4654-BDA9-D553CFB909EC}" srcOrd="0" destOrd="0" presId="urn:microsoft.com/office/officeart/2005/8/layout/hierarchy1"/>
    <dgm:cxn modelId="{101B6F72-2BF4-4199-A500-2C795A4FAC42}" type="presOf" srcId="{8674ECE7-CE6E-45C0-A7CB-8536559FE439}" destId="{B27CBB69-F74A-44E5-8C0A-8F3EE4821F70}" srcOrd="0" destOrd="0" presId="urn:microsoft.com/office/officeart/2005/8/layout/hierarchy1"/>
    <dgm:cxn modelId="{DC663008-3C3E-401F-BA86-85064EF06597}" type="presOf" srcId="{5DF09DEC-6DEB-4B72-9935-40C5C48F9A47}" destId="{DA837D2E-EC1E-4CA2-8A6D-998130CF3BD4}" srcOrd="0" destOrd="0" presId="urn:microsoft.com/office/officeart/2005/8/layout/hierarchy1"/>
    <dgm:cxn modelId="{BF5C146E-66AE-484C-9F59-44E937C2D096}" srcId="{F26E04F7-00C4-4722-923B-97E84547EDCC}" destId="{9C4777A4-F2FA-4376-B28F-7613913F117C}" srcOrd="1" destOrd="0" parTransId="{84F2914B-46C2-4B97-8A3D-09985CEA9637}" sibTransId="{13AF2021-2A0E-46F1-BCEF-C93A9382F810}"/>
    <dgm:cxn modelId="{482792FF-B328-41FA-B89D-897EB09D41D7}" srcId="{F1960D3C-E030-4356-A2A6-F85A90CB63DE}" destId="{E035B63A-700E-429F-9571-DFD2AADC83AE}" srcOrd="2" destOrd="0" parTransId="{5DF09DEC-6DEB-4B72-9935-40C5C48F9A47}" sibTransId="{0592FB1E-486B-439D-8AD6-4405AEAB6C2B}"/>
    <dgm:cxn modelId="{6F7472A1-6484-4E51-A21B-0EAA98AE2812}" type="presOf" srcId="{9C4777A4-F2FA-4376-B28F-7613913F117C}" destId="{195F843E-DD88-4B31-9879-71BEF10873E3}" srcOrd="0" destOrd="0" presId="urn:microsoft.com/office/officeart/2005/8/layout/hierarchy1"/>
    <dgm:cxn modelId="{5C7B6CAC-948F-46CC-A90E-452929282E03}" type="presOf" srcId="{3315BB12-4638-433F-8CE8-F975605DAB8C}" destId="{577DE3B2-E179-46CE-8786-5A71C1FA7A79}" srcOrd="0" destOrd="0" presId="urn:microsoft.com/office/officeart/2005/8/layout/hierarchy1"/>
    <dgm:cxn modelId="{E1CDC0E5-EF32-43F4-9CE2-9AA787367159}" srcId="{3315BB12-4638-433F-8CE8-F975605DAB8C}" destId="{F26E04F7-00C4-4722-923B-97E84547EDCC}" srcOrd="1" destOrd="0" parTransId="{74EBE87B-CBD4-47EA-9F2F-A662AE32D598}" sibTransId="{A828477D-B8E2-4E8F-8EA7-3ECAFCD2582A}"/>
    <dgm:cxn modelId="{69C0F164-CB64-4981-B550-15335E9736D6}" type="presOf" srcId="{EC549E0D-83C5-4952-AF17-7AA894A20955}" destId="{A8749941-79CE-4AB1-8145-22C5962931D0}" srcOrd="0" destOrd="0" presId="urn:microsoft.com/office/officeart/2005/8/layout/hierarchy1"/>
    <dgm:cxn modelId="{ACE9D7D1-1AE9-41CA-AAD7-A2739CC6A995}" type="presParOf" srcId="{A8F66610-F5F6-4751-8521-6BFA40ACC4BB}" destId="{C17E6251-7DB6-41C1-BCC0-12EE48C2DFE3}" srcOrd="0" destOrd="0" presId="urn:microsoft.com/office/officeart/2005/8/layout/hierarchy1"/>
    <dgm:cxn modelId="{1A85915F-9F98-4401-8048-F65853EE8F77}" type="presParOf" srcId="{C17E6251-7DB6-41C1-BCC0-12EE48C2DFE3}" destId="{44BC558F-98A2-4AC7-A3FC-0466E22A7076}" srcOrd="0" destOrd="0" presId="urn:microsoft.com/office/officeart/2005/8/layout/hierarchy1"/>
    <dgm:cxn modelId="{B9B50E26-1807-4585-BD48-69621E05493F}" type="presParOf" srcId="{44BC558F-98A2-4AC7-A3FC-0466E22A7076}" destId="{DD8CFE38-8767-420C-8CC3-CF0C0EE6150E}" srcOrd="0" destOrd="0" presId="urn:microsoft.com/office/officeart/2005/8/layout/hierarchy1"/>
    <dgm:cxn modelId="{DC83D06D-C752-4BE5-BF05-C3124C912481}" type="presParOf" srcId="{44BC558F-98A2-4AC7-A3FC-0466E22A7076}" destId="{577DE3B2-E179-46CE-8786-5A71C1FA7A79}" srcOrd="1" destOrd="0" presId="urn:microsoft.com/office/officeart/2005/8/layout/hierarchy1"/>
    <dgm:cxn modelId="{236F6774-04E1-420E-A38F-5F8D49D59263}" type="presParOf" srcId="{C17E6251-7DB6-41C1-BCC0-12EE48C2DFE3}" destId="{E8E6A94D-A39D-4969-97B5-8F6B68D4682E}" srcOrd="1" destOrd="0" presId="urn:microsoft.com/office/officeart/2005/8/layout/hierarchy1"/>
    <dgm:cxn modelId="{4D074255-1EBE-43EB-B083-225007A6839E}" type="presParOf" srcId="{E8E6A94D-A39D-4969-97B5-8F6B68D4682E}" destId="{0B3F3040-319D-42B6-A2CD-99E5DF6964D9}" srcOrd="0" destOrd="0" presId="urn:microsoft.com/office/officeart/2005/8/layout/hierarchy1"/>
    <dgm:cxn modelId="{5D42E37E-DB16-4EC1-AFB2-D9C55481CFF2}" type="presParOf" srcId="{E8E6A94D-A39D-4969-97B5-8F6B68D4682E}" destId="{B62A113C-C09C-4198-9321-323F7196EC69}" srcOrd="1" destOrd="0" presId="urn:microsoft.com/office/officeart/2005/8/layout/hierarchy1"/>
    <dgm:cxn modelId="{4D53F8DF-4562-49A2-963E-CC0D25F2C3EE}" type="presParOf" srcId="{B62A113C-C09C-4198-9321-323F7196EC69}" destId="{B5360104-A13B-49E4-83E9-7BA43A83C109}" srcOrd="0" destOrd="0" presId="urn:microsoft.com/office/officeart/2005/8/layout/hierarchy1"/>
    <dgm:cxn modelId="{854192EB-FDFE-47EB-A429-BB4E7F3BD8C6}" type="presParOf" srcId="{B5360104-A13B-49E4-83E9-7BA43A83C109}" destId="{72ED8304-0F05-4356-9915-E494128A44FD}" srcOrd="0" destOrd="0" presId="urn:microsoft.com/office/officeart/2005/8/layout/hierarchy1"/>
    <dgm:cxn modelId="{B361805C-A174-439F-8289-BE50EE8E78FC}" type="presParOf" srcId="{B5360104-A13B-49E4-83E9-7BA43A83C109}" destId="{6BFB9E1C-1552-4550-B5A1-F699A257F31A}" srcOrd="1" destOrd="0" presId="urn:microsoft.com/office/officeart/2005/8/layout/hierarchy1"/>
    <dgm:cxn modelId="{EE417778-4B73-4586-839D-9AC34943769B}" type="presParOf" srcId="{B62A113C-C09C-4198-9321-323F7196EC69}" destId="{8CB731ED-DC8A-4862-81E8-55C3E9162ECB}" srcOrd="1" destOrd="0" presId="urn:microsoft.com/office/officeart/2005/8/layout/hierarchy1"/>
    <dgm:cxn modelId="{481542B2-71E2-42BE-A1C0-8386EAD11C87}" type="presParOf" srcId="{8CB731ED-DC8A-4862-81E8-55C3E9162ECB}" destId="{ECEEFFC6-8835-4399-A125-53A4A82E8447}" srcOrd="0" destOrd="0" presId="urn:microsoft.com/office/officeart/2005/8/layout/hierarchy1"/>
    <dgm:cxn modelId="{0A04F10D-CCAA-468A-BDA6-40CE58638EEE}" type="presParOf" srcId="{8CB731ED-DC8A-4862-81E8-55C3E9162ECB}" destId="{362B99B4-0DE1-4E02-B886-00582B4EFBF2}" srcOrd="1" destOrd="0" presId="urn:microsoft.com/office/officeart/2005/8/layout/hierarchy1"/>
    <dgm:cxn modelId="{8B720D3A-217D-460B-99BE-AAED5375B710}" type="presParOf" srcId="{362B99B4-0DE1-4E02-B886-00582B4EFBF2}" destId="{6892AB8C-2E48-4938-8A8E-AFFF90591857}" srcOrd="0" destOrd="0" presId="urn:microsoft.com/office/officeart/2005/8/layout/hierarchy1"/>
    <dgm:cxn modelId="{E242FCBA-63F6-4AF5-A026-C5B6E66DCBB5}" type="presParOf" srcId="{6892AB8C-2E48-4938-8A8E-AFFF90591857}" destId="{171DCB6F-6B55-44D5-A2B2-3268CD59A0A3}" srcOrd="0" destOrd="0" presId="urn:microsoft.com/office/officeart/2005/8/layout/hierarchy1"/>
    <dgm:cxn modelId="{B042047D-6919-4EE6-BAC3-23CC28F5B40D}" type="presParOf" srcId="{6892AB8C-2E48-4938-8A8E-AFFF90591857}" destId="{A8749941-79CE-4AB1-8145-22C5962931D0}" srcOrd="1" destOrd="0" presId="urn:microsoft.com/office/officeart/2005/8/layout/hierarchy1"/>
    <dgm:cxn modelId="{6DD0E12A-3631-4DFC-8818-AB4AEBFBC84E}" type="presParOf" srcId="{362B99B4-0DE1-4E02-B886-00582B4EFBF2}" destId="{3AC8A782-F5D3-4EAC-9F9E-8F2C1BBE7332}" srcOrd="1" destOrd="0" presId="urn:microsoft.com/office/officeart/2005/8/layout/hierarchy1"/>
    <dgm:cxn modelId="{B67B93D2-C8FF-4147-A9D5-6D522B0979E2}" type="presParOf" srcId="{8CB731ED-DC8A-4862-81E8-55C3E9162ECB}" destId="{1BD3A987-0214-4894-A98D-C28796751286}" srcOrd="2" destOrd="0" presId="urn:microsoft.com/office/officeart/2005/8/layout/hierarchy1"/>
    <dgm:cxn modelId="{A3EF5BD2-B5EE-4128-94EB-C72C4785182A}" type="presParOf" srcId="{8CB731ED-DC8A-4862-81E8-55C3E9162ECB}" destId="{EE4CDF32-5E31-4964-BCE4-8018847E05C7}" srcOrd="3" destOrd="0" presId="urn:microsoft.com/office/officeart/2005/8/layout/hierarchy1"/>
    <dgm:cxn modelId="{493BF811-E99D-4740-BA62-DC9AA95B956E}" type="presParOf" srcId="{EE4CDF32-5E31-4964-BCE4-8018847E05C7}" destId="{CE77CBE5-1CC4-48BE-9BBD-C6904DD81D16}" srcOrd="0" destOrd="0" presId="urn:microsoft.com/office/officeart/2005/8/layout/hierarchy1"/>
    <dgm:cxn modelId="{9B4AB8D7-3195-4C9C-839C-19FFAA1A927C}" type="presParOf" srcId="{CE77CBE5-1CC4-48BE-9BBD-C6904DD81D16}" destId="{181A21EC-3BD0-46F8-88EC-2089DBB21A18}" srcOrd="0" destOrd="0" presId="urn:microsoft.com/office/officeart/2005/8/layout/hierarchy1"/>
    <dgm:cxn modelId="{AF0E6D88-FF13-4926-9F67-A9CA54D990D1}" type="presParOf" srcId="{CE77CBE5-1CC4-48BE-9BBD-C6904DD81D16}" destId="{29CF056D-4CC7-418A-87A3-2E350363B302}" srcOrd="1" destOrd="0" presId="urn:microsoft.com/office/officeart/2005/8/layout/hierarchy1"/>
    <dgm:cxn modelId="{498FBCC0-70C5-4E3A-A892-64216F2C8F62}" type="presParOf" srcId="{EE4CDF32-5E31-4964-BCE4-8018847E05C7}" destId="{9FBD83AA-A567-4DC6-8AF8-CE09086AF844}" srcOrd="1" destOrd="0" presId="urn:microsoft.com/office/officeart/2005/8/layout/hierarchy1"/>
    <dgm:cxn modelId="{10FD28D8-8C6A-4DD7-BDD5-B70EB418DD2F}" type="presParOf" srcId="{8CB731ED-DC8A-4862-81E8-55C3E9162ECB}" destId="{DA837D2E-EC1E-4CA2-8A6D-998130CF3BD4}" srcOrd="4" destOrd="0" presId="urn:microsoft.com/office/officeart/2005/8/layout/hierarchy1"/>
    <dgm:cxn modelId="{366431F6-B873-4C09-BD07-CFCCE4E4D341}" type="presParOf" srcId="{8CB731ED-DC8A-4862-81E8-55C3E9162ECB}" destId="{86C611EB-CEC6-4709-A535-5323A98E57E2}" srcOrd="5" destOrd="0" presId="urn:microsoft.com/office/officeart/2005/8/layout/hierarchy1"/>
    <dgm:cxn modelId="{893452AB-AC25-4492-B62F-199CFF4985B0}" type="presParOf" srcId="{86C611EB-CEC6-4709-A535-5323A98E57E2}" destId="{517DB990-6174-4EDE-8A28-F0384916C461}" srcOrd="0" destOrd="0" presId="urn:microsoft.com/office/officeart/2005/8/layout/hierarchy1"/>
    <dgm:cxn modelId="{C58666BF-9760-485E-B7B1-B3069B2A673A}" type="presParOf" srcId="{517DB990-6174-4EDE-8A28-F0384916C461}" destId="{4D2011DE-72B2-4E2B-8446-8DA49C2ADB72}" srcOrd="0" destOrd="0" presId="urn:microsoft.com/office/officeart/2005/8/layout/hierarchy1"/>
    <dgm:cxn modelId="{AE045DCF-01CE-4143-B60A-89F2B4DC49FC}" type="presParOf" srcId="{517DB990-6174-4EDE-8A28-F0384916C461}" destId="{1BB72287-5452-4E88-AE21-73C27CDD02EC}" srcOrd="1" destOrd="0" presId="urn:microsoft.com/office/officeart/2005/8/layout/hierarchy1"/>
    <dgm:cxn modelId="{445B5AA4-98D3-4FF5-A005-BAE104E37F76}" type="presParOf" srcId="{86C611EB-CEC6-4709-A535-5323A98E57E2}" destId="{C9182222-FDC3-4F55-AB52-79B602743AFA}" srcOrd="1" destOrd="0" presId="urn:microsoft.com/office/officeart/2005/8/layout/hierarchy1"/>
    <dgm:cxn modelId="{1A84486F-2DCA-4E68-81FB-B2F0B6CB480D}" type="presParOf" srcId="{E8E6A94D-A39D-4969-97B5-8F6B68D4682E}" destId="{A8AE2772-CD21-4620-9647-2EEB2889603D}" srcOrd="2" destOrd="0" presId="urn:microsoft.com/office/officeart/2005/8/layout/hierarchy1"/>
    <dgm:cxn modelId="{BBA3E5B9-0FE3-4F2D-853D-2E6DBA7D822B}" type="presParOf" srcId="{E8E6A94D-A39D-4969-97B5-8F6B68D4682E}" destId="{DD2E68DA-762A-4F3B-BCD8-E81275EC6C3F}" srcOrd="3" destOrd="0" presId="urn:microsoft.com/office/officeart/2005/8/layout/hierarchy1"/>
    <dgm:cxn modelId="{D03A301D-84CC-43A8-859A-A54C08800F5F}" type="presParOf" srcId="{DD2E68DA-762A-4F3B-BCD8-E81275EC6C3F}" destId="{4689E03D-A1EB-46F6-BE3B-FEE209702436}" srcOrd="0" destOrd="0" presId="urn:microsoft.com/office/officeart/2005/8/layout/hierarchy1"/>
    <dgm:cxn modelId="{33F6FAC7-BEA7-4F49-B257-B5E91AC039AA}" type="presParOf" srcId="{4689E03D-A1EB-46F6-BE3B-FEE209702436}" destId="{E0D100DB-F0CC-4F9C-B2C6-74D84F408482}" srcOrd="0" destOrd="0" presId="urn:microsoft.com/office/officeart/2005/8/layout/hierarchy1"/>
    <dgm:cxn modelId="{F60A153B-5464-4215-BDAD-B93BC12F8F86}" type="presParOf" srcId="{4689E03D-A1EB-46F6-BE3B-FEE209702436}" destId="{1E183FFC-7075-47AB-A0A1-1E0A40BB05E0}" srcOrd="1" destOrd="0" presId="urn:microsoft.com/office/officeart/2005/8/layout/hierarchy1"/>
    <dgm:cxn modelId="{A600910E-2182-4695-B09B-A461BABD610D}" type="presParOf" srcId="{DD2E68DA-762A-4F3B-BCD8-E81275EC6C3F}" destId="{1A40A412-280E-4210-A972-91589547D99B}" srcOrd="1" destOrd="0" presId="urn:microsoft.com/office/officeart/2005/8/layout/hierarchy1"/>
    <dgm:cxn modelId="{4D302068-68D4-4E2E-893D-E5452B78913B}" type="presParOf" srcId="{1A40A412-280E-4210-A972-91589547D99B}" destId="{B27CBB69-F74A-44E5-8C0A-8F3EE4821F70}" srcOrd="0" destOrd="0" presId="urn:microsoft.com/office/officeart/2005/8/layout/hierarchy1"/>
    <dgm:cxn modelId="{08217C5B-F0EF-4068-9625-781FF5EB46A5}" type="presParOf" srcId="{1A40A412-280E-4210-A972-91589547D99B}" destId="{28D30E1B-3C82-44C4-A71E-A1919C95924E}" srcOrd="1" destOrd="0" presId="urn:microsoft.com/office/officeart/2005/8/layout/hierarchy1"/>
    <dgm:cxn modelId="{D553C683-B922-4577-B44A-06D8D0A4ECFC}" type="presParOf" srcId="{28D30E1B-3C82-44C4-A71E-A1919C95924E}" destId="{3D98D76C-F22C-49AE-A223-6871D5BCF69C}" srcOrd="0" destOrd="0" presId="urn:microsoft.com/office/officeart/2005/8/layout/hierarchy1"/>
    <dgm:cxn modelId="{44549A1C-21C8-450F-B5F2-AF4368903631}" type="presParOf" srcId="{3D98D76C-F22C-49AE-A223-6871D5BCF69C}" destId="{2EB716B6-499D-489E-841B-E68FE9807EEA}" srcOrd="0" destOrd="0" presId="urn:microsoft.com/office/officeart/2005/8/layout/hierarchy1"/>
    <dgm:cxn modelId="{E4A48C02-AA01-4E2F-8B74-70459C8F8F90}" type="presParOf" srcId="{3D98D76C-F22C-49AE-A223-6871D5BCF69C}" destId="{9D93346D-474E-43D7-8A82-2AB1F2D0E4C9}" srcOrd="1" destOrd="0" presId="urn:microsoft.com/office/officeart/2005/8/layout/hierarchy1"/>
    <dgm:cxn modelId="{1BC6641D-7A99-422A-9A17-E2A9263D193B}" type="presParOf" srcId="{28D30E1B-3C82-44C4-A71E-A1919C95924E}" destId="{A35B7355-FF92-4ABC-8533-3C7BAED6BCBC}" srcOrd="1" destOrd="0" presId="urn:microsoft.com/office/officeart/2005/8/layout/hierarchy1"/>
    <dgm:cxn modelId="{08AEAF75-02F0-42D2-B487-D57EE34B1A24}" type="presParOf" srcId="{1A40A412-280E-4210-A972-91589547D99B}" destId="{4111240B-10E4-4654-BDA9-D553CFB909EC}" srcOrd="2" destOrd="0" presId="urn:microsoft.com/office/officeart/2005/8/layout/hierarchy1"/>
    <dgm:cxn modelId="{E361B2C7-18B5-4622-9609-2CDDA97F2D32}" type="presParOf" srcId="{1A40A412-280E-4210-A972-91589547D99B}" destId="{D804BA91-A451-4CE3-84A7-450AECB93251}" srcOrd="3" destOrd="0" presId="urn:microsoft.com/office/officeart/2005/8/layout/hierarchy1"/>
    <dgm:cxn modelId="{49B4435D-2246-4ADF-95DB-AABA454D2EC8}" type="presParOf" srcId="{D804BA91-A451-4CE3-84A7-450AECB93251}" destId="{E1BF6D29-61A8-478B-A297-00B0BFF8AC9E}" srcOrd="0" destOrd="0" presId="urn:microsoft.com/office/officeart/2005/8/layout/hierarchy1"/>
    <dgm:cxn modelId="{E60B1546-388C-4024-A0FE-38981D2094BC}" type="presParOf" srcId="{E1BF6D29-61A8-478B-A297-00B0BFF8AC9E}" destId="{E3DD346C-F2B9-4D4C-9B39-2BC6876F7413}" srcOrd="0" destOrd="0" presId="urn:microsoft.com/office/officeart/2005/8/layout/hierarchy1"/>
    <dgm:cxn modelId="{9CE7920A-BA8D-46AE-95C4-DCA55954CBB9}" type="presParOf" srcId="{E1BF6D29-61A8-478B-A297-00B0BFF8AC9E}" destId="{195F843E-DD88-4B31-9879-71BEF10873E3}" srcOrd="1" destOrd="0" presId="urn:microsoft.com/office/officeart/2005/8/layout/hierarchy1"/>
    <dgm:cxn modelId="{7D28EC70-D06C-4A85-AB87-2311F0AD31BF}" type="presParOf" srcId="{D804BA91-A451-4CE3-84A7-450AECB93251}" destId="{CAA5637D-A436-4199-9E96-E287CE7371C6}"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F2B63CA9-DE34-4A71-A960-859383EBFCF1}" type="doc">
      <dgm:prSet loTypeId="urn:microsoft.com/office/officeart/2005/8/layout/list1" loCatId="list" qsTypeId="urn:microsoft.com/office/officeart/2005/8/quickstyle/simple4" qsCatId="simple" csTypeId="urn:microsoft.com/office/officeart/2005/8/colors/accent1_1" csCatId="accent1" phldr="1"/>
      <dgm:spPr/>
      <dgm:t>
        <a:bodyPr/>
        <a:lstStyle/>
        <a:p>
          <a:endParaRPr lang="en-US"/>
        </a:p>
      </dgm:t>
    </dgm:pt>
    <dgm:pt modelId="{097F01F9-A429-4D5F-80D5-EDBE40D43FDA}">
      <dgm:prSet phldrT="[Text]"/>
      <dgm:spPr/>
      <dgm:t>
        <a:bodyPr/>
        <a:lstStyle/>
        <a:p>
          <a:r>
            <a:rPr lang="en-US" dirty="0" smtClean="0"/>
            <a:t>First Person</a:t>
          </a:r>
          <a:endParaRPr lang="en-US" dirty="0"/>
        </a:p>
      </dgm:t>
    </dgm:pt>
    <dgm:pt modelId="{76A0A2E0-C5EB-44DF-92EF-0E4D4F23CBCE}" type="parTrans" cxnId="{55D4F963-5AEC-48B8-BA2E-9F1A5FC99E33}">
      <dgm:prSet/>
      <dgm:spPr/>
      <dgm:t>
        <a:bodyPr/>
        <a:lstStyle/>
        <a:p>
          <a:endParaRPr lang="en-US"/>
        </a:p>
      </dgm:t>
    </dgm:pt>
    <dgm:pt modelId="{0A37EC96-64FF-4CF0-A2D6-88763752A548}" type="sibTrans" cxnId="{55D4F963-5AEC-48B8-BA2E-9F1A5FC99E33}">
      <dgm:prSet/>
      <dgm:spPr/>
      <dgm:t>
        <a:bodyPr/>
        <a:lstStyle/>
        <a:p>
          <a:endParaRPr lang="en-US"/>
        </a:p>
      </dgm:t>
    </dgm:pt>
    <dgm:pt modelId="{326CEA53-A132-4BCE-83D1-960D1548E92C}">
      <dgm:prSet phldrT="[Text]"/>
      <dgm:spPr/>
      <dgm:t>
        <a:bodyPr/>
        <a:lstStyle/>
        <a:p>
          <a:r>
            <a:rPr lang="en-US" dirty="0" smtClean="0"/>
            <a:t>Character </a:t>
          </a:r>
          <a:r>
            <a:rPr lang="en-US" dirty="0" smtClean="0"/>
            <a:t>Driven</a:t>
          </a:r>
          <a:endParaRPr lang="en-US" dirty="0"/>
        </a:p>
      </dgm:t>
    </dgm:pt>
    <dgm:pt modelId="{87FDB661-EFED-49D5-A2CD-854E687EE5B8}" type="parTrans" cxnId="{D8051DCE-8CE2-4D4D-BF56-95E2B75B7848}">
      <dgm:prSet/>
      <dgm:spPr/>
      <dgm:t>
        <a:bodyPr/>
        <a:lstStyle/>
        <a:p>
          <a:endParaRPr lang="en-US"/>
        </a:p>
      </dgm:t>
    </dgm:pt>
    <dgm:pt modelId="{736D5575-5F4C-45DD-A22C-CE623392A4F0}" type="sibTrans" cxnId="{D8051DCE-8CE2-4D4D-BF56-95E2B75B7848}">
      <dgm:prSet/>
      <dgm:spPr/>
      <dgm:t>
        <a:bodyPr/>
        <a:lstStyle/>
        <a:p>
          <a:endParaRPr lang="en-US"/>
        </a:p>
      </dgm:t>
    </dgm:pt>
    <dgm:pt modelId="{3396ED3B-5830-4F0D-9251-531E097E1063}">
      <dgm:prSet phldrT="[Text]"/>
      <dgm:spPr/>
      <dgm:t>
        <a:bodyPr/>
        <a:lstStyle/>
        <a:p>
          <a:r>
            <a:rPr lang="en-US" dirty="0" smtClean="0"/>
            <a:t>Third Person</a:t>
          </a:r>
          <a:endParaRPr lang="en-US" dirty="0"/>
        </a:p>
      </dgm:t>
    </dgm:pt>
    <dgm:pt modelId="{3F6A6DAD-2AE6-4398-B983-7CDA506C4D38}" type="parTrans" cxnId="{252F95EF-12C4-4BE8-BEEF-AA9F91D6B47E}">
      <dgm:prSet/>
      <dgm:spPr/>
      <dgm:t>
        <a:bodyPr/>
        <a:lstStyle/>
        <a:p>
          <a:endParaRPr lang="en-US"/>
        </a:p>
      </dgm:t>
    </dgm:pt>
    <dgm:pt modelId="{703FAA69-2E2A-4339-B4E5-BB282251BDCE}" type="sibTrans" cxnId="{252F95EF-12C4-4BE8-BEEF-AA9F91D6B47E}">
      <dgm:prSet/>
      <dgm:spPr/>
      <dgm:t>
        <a:bodyPr/>
        <a:lstStyle/>
        <a:p>
          <a:endParaRPr lang="en-US"/>
        </a:p>
      </dgm:t>
    </dgm:pt>
    <dgm:pt modelId="{6B08310D-2964-4FDB-BAB3-9459853B35AC}" type="pres">
      <dgm:prSet presAssocID="{F2B63CA9-DE34-4A71-A960-859383EBFCF1}" presName="linear" presStyleCnt="0">
        <dgm:presLayoutVars>
          <dgm:dir/>
          <dgm:animLvl val="lvl"/>
          <dgm:resizeHandles val="exact"/>
        </dgm:presLayoutVars>
      </dgm:prSet>
      <dgm:spPr/>
      <dgm:t>
        <a:bodyPr/>
        <a:lstStyle/>
        <a:p>
          <a:endParaRPr lang="en-US"/>
        </a:p>
      </dgm:t>
    </dgm:pt>
    <dgm:pt modelId="{A1A9907D-4305-4890-883E-FE66D8995285}" type="pres">
      <dgm:prSet presAssocID="{097F01F9-A429-4D5F-80D5-EDBE40D43FDA}" presName="parentLin" presStyleCnt="0"/>
      <dgm:spPr/>
      <dgm:t>
        <a:bodyPr/>
        <a:lstStyle/>
        <a:p>
          <a:endParaRPr lang="en-US"/>
        </a:p>
      </dgm:t>
    </dgm:pt>
    <dgm:pt modelId="{0728097D-897D-4383-A50C-ECA2DA4332B3}" type="pres">
      <dgm:prSet presAssocID="{097F01F9-A429-4D5F-80D5-EDBE40D43FDA}" presName="parentLeftMargin" presStyleLbl="node1" presStyleIdx="0" presStyleCnt="3"/>
      <dgm:spPr/>
      <dgm:t>
        <a:bodyPr/>
        <a:lstStyle/>
        <a:p>
          <a:endParaRPr lang="en-US"/>
        </a:p>
      </dgm:t>
    </dgm:pt>
    <dgm:pt modelId="{F4235938-20B8-4102-A70D-DABB8DB47191}" type="pres">
      <dgm:prSet presAssocID="{097F01F9-A429-4D5F-80D5-EDBE40D43FDA}" presName="parentText" presStyleLbl="node1" presStyleIdx="0" presStyleCnt="3">
        <dgm:presLayoutVars>
          <dgm:chMax val="0"/>
          <dgm:bulletEnabled val="1"/>
        </dgm:presLayoutVars>
      </dgm:prSet>
      <dgm:spPr/>
      <dgm:t>
        <a:bodyPr/>
        <a:lstStyle/>
        <a:p>
          <a:endParaRPr lang="en-US"/>
        </a:p>
      </dgm:t>
    </dgm:pt>
    <dgm:pt modelId="{8508C78F-D686-4EB4-AD13-99894DF72641}" type="pres">
      <dgm:prSet presAssocID="{097F01F9-A429-4D5F-80D5-EDBE40D43FDA}" presName="negativeSpace" presStyleCnt="0"/>
      <dgm:spPr/>
      <dgm:t>
        <a:bodyPr/>
        <a:lstStyle/>
        <a:p>
          <a:endParaRPr lang="en-US"/>
        </a:p>
      </dgm:t>
    </dgm:pt>
    <dgm:pt modelId="{2A87F09A-D491-4891-867E-B366BC4FE36A}" type="pres">
      <dgm:prSet presAssocID="{097F01F9-A429-4D5F-80D5-EDBE40D43FDA}" presName="childText" presStyleLbl="conFgAcc1" presStyleIdx="0" presStyleCnt="3">
        <dgm:presLayoutVars>
          <dgm:bulletEnabled val="1"/>
        </dgm:presLayoutVars>
      </dgm:prSet>
      <dgm:spPr/>
      <dgm:t>
        <a:bodyPr/>
        <a:lstStyle/>
        <a:p>
          <a:endParaRPr lang="en-US"/>
        </a:p>
      </dgm:t>
    </dgm:pt>
    <dgm:pt modelId="{A06078FA-59DE-4E44-AB26-8DE754F256A3}" type="pres">
      <dgm:prSet presAssocID="{0A37EC96-64FF-4CF0-A2D6-88763752A548}" presName="spaceBetweenRectangles" presStyleCnt="0"/>
      <dgm:spPr/>
      <dgm:t>
        <a:bodyPr/>
        <a:lstStyle/>
        <a:p>
          <a:endParaRPr lang="en-US"/>
        </a:p>
      </dgm:t>
    </dgm:pt>
    <dgm:pt modelId="{4EA0AE1A-31D0-48A7-8479-306BCB00FB52}" type="pres">
      <dgm:prSet presAssocID="{326CEA53-A132-4BCE-83D1-960D1548E92C}" presName="parentLin" presStyleCnt="0"/>
      <dgm:spPr/>
      <dgm:t>
        <a:bodyPr/>
        <a:lstStyle/>
        <a:p>
          <a:endParaRPr lang="en-US"/>
        </a:p>
      </dgm:t>
    </dgm:pt>
    <dgm:pt modelId="{24871803-F524-40D9-B892-5FDDA94A4980}" type="pres">
      <dgm:prSet presAssocID="{326CEA53-A132-4BCE-83D1-960D1548E92C}" presName="parentLeftMargin" presStyleLbl="node1" presStyleIdx="0" presStyleCnt="3"/>
      <dgm:spPr/>
      <dgm:t>
        <a:bodyPr/>
        <a:lstStyle/>
        <a:p>
          <a:endParaRPr lang="en-US"/>
        </a:p>
      </dgm:t>
    </dgm:pt>
    <dgm:pt modelId="{94A812EA-5014-483C-BF19-0A9E228B049F}" type="pres">
      <dgm:prSet presAssocID="{326CEA53-A132-4BCE-83D1-960D1548E92C}" presName="parentText" presStyleLbl="node1" presStyleIdx="1" presStyleCnt="3">
        <dgm:presLayoutVars>
          <dgm:chMax val="0"/>
          <dgm:bulletEnabled val="1"/>
        </dgm:presLayoutVars>
      </dgm:prSet>
      <dgm:spPr/>
      <dgm:t>
        <a:bodyPr/>
        <a:lstStyle/>
        <a:p>
          <a:endParaRPr lang="en-US"/>
        </a:p>
      </dgm:t>
    </dgm:pt>
    <dgm:pt modelId="{3F590190-40C2-4DBA-AD0B-DD679A3ED919}" type="pres">
      <dgm:prSet presAssocID="{326CEA53-A132-4BCE-83D1-960D1548E92C}" presName="negativeSpace" presStyleCnt="0"/>
      <dgm:spPr/>
      <dgm:t>
        <a:bodyPr/>
        <a:lstStyle/>
        <a:p>
          <a:endParaRPr lang="en-US"/>
        </a:p>
      </dgm:t>
    </dgm:pt>
    <dgm:pt modelId="{B9F0698A-C86C-4DB7-8836-FF6D08105ED0}" type="pres">
      <dgm:prSet presAssocID="{326CEA53-A132-4BCE-83D1-960D1548E92C}" presName="childText" presStyleLbl="conFgAcc1" presStyleIdx="1" presStyleCnt="3">
        <dgm:presLayoutVars>
          <dgm:bulletEnabled val="1"/>
        </dgm:presLayoutVars>
      </dgm:prSet>
      <dgm:spPr/>
      <dgm:t>
        <a:bodyPr/>
        <a:lstStyle/>
        <a:p>
          <a:endParaRPr lang="en-US"/>
        </a:p>
      </dgm:t>
    </dgm:pt>
    <dgm:pt modelId="{9A0F2FB7-511C-4ED0-9968-A4CC3C4AAF4C}" type="pres">
      <dgm:prSet presAssocID="{736D5575-5F4C-45DD-A22C-CE623392A4F0}" presName="spaceBetweenRectangles" presStyleCnt="0"/>
      <dgm:spPr/>
      <dgm:t>
        <a:bodyPr/>
        <a:lstStyle/>
        <a:p>
          <a:endParaRPr lang="en-US"/>
        </a:p>
      </dgm:t>
    </dgm:pt>
    <dgm:pt modelId="{5A6F2653-29B4-4AA7-9DDE-711095C6016F}" type="pres">
      <dgm:prSet presAssocID="{3396ED3B-5830-4F0D-9251-531E097E1063}" presName="parentLin" presStyleCnt="0"/>
      <dgm:spPr/>
      <dgm:t>
        <a:bodyPr/>
        <a:lstStyle/>
        <a:p>
          <a:endParaRPr lang="en-US"/>
        </a:p>
      </dgm:t>
    </dgm:pt>
    <dgm:pt modelId="{98260127-931A-4CC2-B479-F523CD336358}" type="pres">
      <dgm:prSet presAssocID="{3396ED3B-5830-4F0D-9251-531E097E1063}" presName="parentLeftMargin" presStyleLbl="node1" presStyleIdx="1" presStyleCnt="3"/>
      <dgm:spPr/>
      <dgm:t>
        <a:bodyPr/>
        <a:lstStyle/>
        <a:p>
          <a:endParaRPr lang="en-US"/>
        </a:p>
      </dgm:t>
    </dgm:pt>
    <dgm:pt modelId="{060AFBC5-2D5A-4C42-B730-B2488D3634C3}" type="pres">
      <dgm:prSet presAssocID="{3396ED3B-5830-4F0D-9251-531E097E1063}" presName="parentText" presStyleLbl="node1" presStyleIdx="2" presStyleCnt="3">
        <dgm:presLayoutVars>
          <dgm:chMax val="0"/>
          <dgm:bulletEnabled val="1"/>
        </dgm:presLayoutVars>
      </dgm:prSet>
      <dgm:spPr/>
      <dgm:t>
        <a:bodyPr/>
        <a:lstStyle/>
        <a:p>
          <a:endParaRPr lang="en-US"/>
        </a:p>
      </dgm:t>
    </dgm:pt>
    <dgm:pt modelId="{65EFAEA4-343A-45C2-85E7-ECD018CD8A0D}" type="pres">
      <dgm:prSet presAssocID="{3396ED3B-5830-4F0D-9251-531E097E1063}" presName="negativeSpace" presStyleCnt="0"/>
      <dgm:spPr/>
      <dgm:t>
        <a:bodyPr/>
        <a:lstStyle/>
        <a:p>
          <a:endParaRPr lang="en-US"/>
        </a:p>
      </dgm:t>
    </dgm:pt>
    <dgm:pt modelId="{40F740E9-707E-44D7-B2A0-771ED48FB9B0}" type="pres">
      <dgm:prSet presAssocID="{3396ED3B-5830-4F0D-9251-531E097E1063}" presName="childText" presStyleLbl="conFgAcc1" presStyleIdx="2" presStyleCnt="3">
        <dgm:presLayoutVars>
          <dgm:bulletEnabled val="1"/>
        </dgm:presLayoutVars>
      </dgm:prSet>
      <dgm:spPr/>
      <dgm:t>
        <a:bodyPr/>
        <a:lstStyle/>
        <a:p>
          <a:endParaRPr lang="en-US"/>
        </a:p>
      </dgm:t>
    </dgm:pt>
  </dgm:ptLst>
  <dgm:cxnLst>
    <dgm:cxn modelId="{534069CB-63FF-46F7-A29A-F6A168BA0706}" type="presOf" srcId="{326CEA53-A132-4BCE-83D1-960D1548E92C}" destId="{24871803-F524-40D9-B892-5FDDA94A4980}" srcOrd="0" destOrd="0" presId="urn:microsoft.com/office/officeart/2005/8/layout/list1"/>
    <dgm:cxn modelId="{AC582B9E-AC6E-42BD-ABF9-97C1FC1DAD14}" type="presOf" srcId="{326CEA53-A132-4BCE-83D1-960D1548E92C}" destId="{94A812EA-5014-483C-BF19-0A9E228B049F}" srcOrd="1" destOrd="0" presId="urn:microsoft.com/office/officeart/2005/8/layout/list1"/>
    <dgm:cxn modelId="{DB8B692D-9E92-4704-BAB7-2F1BEB95DB4C}" type="presOf" srcId="{3396ED3B-5830-4F0D-9251-531E097E1063}" destId="{060AFBC5-2D5A-4C42-B730-B2488D3634C3}" srcOrd="1" destOrd="0" presId="urn:microsoft.com/office/officeart/2005/8/layout/list1"/>
    <dgm:cxn modelId="{4DA5C9EA-D50C-47E7-9949-2452921AEC6C}" type="presOf" srcId="{097F01F9-A429-4D5F-80D5-EDBE40D43FDA}" destId="{F4235938-20B8-4102-A70D-DABB8DB47191}" srcOrd="1" destOrd="0" presId="urn:microsoft.com/office/officeart/2005/8/layout/list1"/>
    <dgm:cxn modelId="{252F95EF-12C4-4BE8-BEEF-AA9F91D6B47E}" srcId="{F2B63CA9-DE34-4A71-A960-859383EBFCF1}" destId="{3396ED3B-5830-4F0D-9251-531E097E1063}" srcOrd="2" destOrd="0" parTransId="{3F6A6DAD-2AE6-4398-B983-7CDA506C4D38}" sibTransId="{703FAA69-2E2A-4339-B4E5-BB282251BDCE}"/>
    <dgm:cxn modelId="{55D4F963-5AEC-48B8-BA2E-9F1A5FC99E33}" srcId="{F2B63CA9-DE34-4A71-A960-859383EBFCF1}" destId="{097F01F9-A429-4D5F-80D5-EDBE40D43FDA}" srcOrd="0" destOrd="0" parTransId="{76A0A2E0-C5EB-44DF-92EF-0E4D4F23CBCE}" sibTransId="{0A37EC96-64FF-4CF0-A2D6-88763752A548}"/>
    <dgm:cxn modelId="{6D7902DB-225B-46E5-8A3C-84AE8D5A6874}" type="presOf" srcId="{3396ED3B-5830-4F0D-9251-531E097E1063}" destId="{98260127-931A-4CC2-B479-F523CD336358}" srcOrd="0" destOrd="0" presId="urn:microsoft.com/office/officeart/2005/8/layout/list1"/>
    <dgm:cxn modelId="{D8051DCE-8CE2-4D4D-BF56-95E2B75B7848}" srcId="{F2B63CA9-DE34-4A71-A960-859383EBFCF1}" destId="{326CEA53-A132-4BCE-83D1-960D1548E92C}" srcOrd="1" destOrd="0" parTransId="{87FDB661-EFED-49D5-A2CD-854E687EE5B8}" sibTransId="{736D5575-5F4C-45DD-A22C-CE623392A4F0}"/>
    <dgm:cxn modelId="{BCAC9046-8E90-447F-A87B-CC6CB2298B22}" type="presOf" srcId="{097F01F9-A429-4D5F-80D5-EDBE40D43FDA}" destId="{0728097D-897D-4383-A50C-ECA2DA4332B3}" srcOrd="0" destOrd="0" presId="urn:microsoft.com/office/officeart/2005/8/layout/list1"/>
    <dgm:cxn modelId="{37347BB9-E171-4147-ABD0-41A2D5CA1F58}" type="presOf" srcId="{F2B63CA9-DE34-4A71-A960-859383EBFCF1}" destId="{6B08310D-2964-4FDB-BAB3-9459853B35AC}" srcOrd="0" destOrd="0" presId="urn:microsoft.com/office/officeart/2005/8/layout/list1"/>
    <dgm:cxn modelId="{B35A8025-EBF9-4092-B114-DFCD2B67F648}" type="presParOf" srcId="{6B08310D-2964-4FDB-BAB3-9459853B35AC}" destId="{A1A9907D-4305-4890-883E-FE66D8995285}" srcOrd="0" destOrd="0" presId="urn:microsoft.com/office/officeart/2005/8/layout/list1"/>
    <dgm:cxn modelId="{B819B38B-1B7A-4F56-A332-FB5527BA8E4D}" type="presParOf" srcId="{A1A9907D-4305-4890-883E-FE66D8995285}" destId="{0728097D-897D-4383-A50C-ECA2DA4332B3}" srcOrd="0" destOrd="0" presId="urn:microsoft.com/office/officeart/2005/8/layout/list1"/>
    <dgm:cxn modelId="{5AEB6322-EA0B-46AA-96DD-564D3AD57F18}" type="presParOf" srcId="{A1A9907D-4305-4890-883E-FE66D8995285}" destId="{F4235938-20B8-4102-A70D-DABB8DB47191}" srcOrd="1" destOrd="0" presId="urn:microsoft.com/office/officeart/2005/8/layout/list1"/>
    <dgm:cxn modelId="{12EFC324-AB27-45F8-A909-0DA464C45621}" type="presParOf" srcId="{6B08310D-2964-4FDB-BAB3-9459853B35AC}" destId="{8508C78F-D686-4EB4-AD13-99894DF72641}" srcOrd="1" destOrd="0" presId="urn:microsoft.com/office/officeart/2005/8/layout/list1"/>
    <dgm:cxn modelId="{C85A2AEF-0129-4DE5-8440-53D0ACB34EC6}" type="presParOf" srcId="{6B08310D-2964-4FDB-BAB3-9459853B35AC}" destId="{2A87F09A-D491-4891-867E-B366BC4FE36A}" srcOrd="2" destOrd="0" presId="urn:microsoft.com/office/officeart/2005/8/layout/list1"/>
    <dgm:cxn modelId="{571208A4-7B0A-4464-86AC-31BAB6459DC8}" type="presParOf" srcId="{6B08310D-2964-4FDB-BAB3-9459853B35AC}" destId="{A06078FA-59DE-4E44-AB26-8DE754F256A3}" srcOrd="3" destOrd="0" presId="urn:microsoft.com/office/officeart/2005/8/layout/list1"/>
    <dgm:cxn modelId="{FBD01E8C-7656-4627-AED9-A72D4E554BFE}" type="presParOf" srcId="{6B08310D-2964-4FDB-BAB3-9459853B35AC}" destId="{4EA0AE1A-31D0-48A7-8479-306BCB00FB52}" srcOrd="4" destOrd="0" presId="urn:microsoft.com/office/officeart/2005/8/layout/list1"/>
    <dgm:cxn modelId="{F4723666-2835-4550-B821-92B69573B87D}" type="presParOf" srcId="{4EA0AE1A-31D0-48A7-8479-306BCB00FB52}" destId="{24871803-F524-40D9-B892-5FDDA94A4980}" srcOrd="0" destOrd="0" presId="urn:microsoft.com/office/officeart/2005/8/layout/list1"/>
    <dgm:cxn modelId="{734EE69E-1DFB-478A-95AE-4C7CCB4DD687}" type="presParOf" srcId="{4EA0AE1A-31D0-48A7-8479-306BCB00FB52}" destId="{94A812EA-5014-483C-BF19-0A9E228B049F}" srcOrd="1" destOrd="0" presId="urn:microsoft.com/office/officeart/2005/8/layout/list1"/>
    <dgm:cxn modelId="{3B5FEB10-8D2B-4BBB-BEF9-67F05941FCFC}" type="presParOf" srcId="{6B08310D-2964-4FDB-BAB3-9459853B35AC}" destId="{3F590190-40C2-4DBA-AD0B-DD679A3ED919}" srcOrd="5" destOrd="0" presId="urn:microsoft.com/office/officeart/2005/8/layout/list1"/>
    <dgm:cxn modelId="{72D08737-0C57-4C59-AAD2-20D8AE539807}" type="presParOf" srcId="{6B08310D-2964-4FDB-BAB3-9459853B35AC}" destId="{B9F0698A-C86C-4DB7-8836-FF6D08105ED0}" srcOrd="6" destOrd="0" presId="urn:microsoft.com/office/officeart/2005/8/layout/list1"/>
    <dgm:cxn modelId="{BC0493F3-792C-47F8-8F84-88609A7CC197}" type="presParOf" srcId="{6B08310D-2964-4FDB-BAB3-9459853B35AC}" destId="{9A0F2FB7-511C-4ED0-9968-A4CC3C4AAF4C}" srcOrd="7" destOrd="0" presId="urn:microsoft.com/office/officeart/2005/8/layout/list1"/>
    <dgm:cxn modelId="{32B2E1CF-559A-421B-91A5-0FFFECD1C171}" type="presParOf" srcId="{6B08310D-2964-4FDB-BAB3-9459853B35AC}" destId="{5A6F2653-29B4-4AA7-9DDE-711095C6016F}" srcOrd="8" destOrd="0" presId="urn:microsoft.com/office/officeart/2005/8/layout/list1"/>
    <dgm:cxn modelId="{BC395C5F-CCF5-4553-A9A3-9C7662026571}" type="presParOf" srcId="{5A6F2653-29B4-4AA7-9DDE-711095C6016F}" destId="{98260127-931A-4CC2-B479-F523CD336358}" srcOrd="0" destOrd="0" presId="urn:microsoft.com/office/officeart/2005/8/layout/list1"/>
    <dgm:cxn modelId="{D2EE5E33-7583-4B95-BF78-15B055439915}" type="presParOf" srcId="{5A6F2653-29B4-4AA7-9DDE-711095C6016F}" destId="{060AFBC5-2D5A-4C42-B730-B2488D3634C3}" srcOrd="1" destOrd="0" presId="urn:microsoft.com/office/officeart/2005/8/layout/list1"/>
    <dgm:cxn modelId="{767E8F1B-4723-41BF-B508-6D73B3AAAFCB}" type="presParOf" srcId="{6B08310D-2964-4FDB-BAB3-9459853B35AC}" destId="{65EFAEA4-343A-45C2-85E7-ECD018CD8A0D}" srcOrd="9" destOrd="0" presId="urn:microsoft.com/office/officeart/2005/8/layout/list1"/>
    <dgm:cxn modelId="{0F2932FA-3C80-4DAB-8781-AF87C8D9014B}" type="presParOf" srcId="{6B08310D-2964-4FDB-BAB3-9459853B35AC}" destId="{40F740E9-707E-44D7-B2A0-771ED48FB9B0}"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23CA-66CD-41ED-A7A7-958012666623}" type="datetimeFigureOut">
              <a:rPr lang="en-US" smtClean="0"/>
              <a:pPr/>
              <a:t>3/7/2026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827E6-54F4-42F1-BE47-25FA32D6C6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err="1" smtClean="0"/>
          </a:p>
        </p:txBody>
      </p:sp>
      <p:sp>
        <p:nvSpPr>
          <p:cNvPr id="4" name="Slide Number Placeholder 3"/>
          <p:cNvSpPr>
            <a:spLocks noGrp="1"/>
          </p:cNvSpPr>
          <p:nvPr>
            <p:ph type="sldNum" sz="quarter" idx="10"/>
          </p:nvPr>
        </p:nvSpPr>
        <p:spPr/>
        <p:txBody>
          <a:bodyPr/>
          <a:lstStyle/>
          <a:p>
            <a:fld id="{8EF827E6-54F4-42F1-BE47-25FA32D6C6F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EF827E6-54F4-42F1-BE47-25FA32D6C6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F827E6-54F4-42F1-BE47-25FA32D6C6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827E6-54F4-42F1-BE47-25FA32D6C6F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E1A73-2CCE-46BC-AFB3-AC6DD1030FDD}" type="datetime1">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56376-62DD-4C20-8BA3-326B9F97615A}" type="datetime1">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D6E1-099C-4472-B586-E5FA73DC2567}" type="datetime1">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967DD-F5F1-4254-B458-99307D32A983}" type="datetime1">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3B708-48FC-4AF2-A969-3640D1462C47}" type="datetime1">
              <a:rPr lang="en-US" smtClean="0"/>
              <a:pPr/>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5AC26-56D9-43AA-B5D8-021449A16049}" type="datetime1">
              <a:rPr lang="en-US" smtClean="0"/>
              <a:pPr/>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30068-589D-43E8-90D2-2EA3F5B12093}" type="datetime1">
              <a:rPr lang="en-US" smtClean="0"/>
              <a:pPr/>
              <a:t>3/7/2026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87A8D-8813-4067-9F9C-3D07D975AE15}" type="datetime1">
              <a:rPr lang="en-US" smtClean="0"/>
              <a:pPr/>
              <a:t>3/7/2026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7EEA-B106-43EB-A013-2F5D8B2437DD}" type="datetime1">
              <a:rPr lang="en-US" smtClean="0"/>
              <a:pPr/>
              <a:t>3/7/2026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295BE-5B88-4951-BDAD-C8CEB2700E9F}" type="datetime1">
              <a:rPr lang="en-US" smtClean="0"/>
              <a:pPr/>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34099-81DF-4C00-826C-EF9502627432}" type="datetime1">
              <a:rPr lang="en-US" smtClean="0"/>
              <a:pPr/>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6439B-C8C2-4553-8B2A-8638285F7861}" type="datetime1">
              <a:rPr lang="en-US" smtClean="0"/>
              <a:pPr/>
              <a:t>3/7/2026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676400"/>
          </a:xfr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r>
              <a:rPr lang="en-US" sz="5400" b="1" dirty="0" err="1" smtClean="0"/>
              <a:t>ডকুমেন্টারি</a:t>
            </a:r>
            <a:r>
              <a:rPr lang="en-US" sz="5400" b="1" dirty="0" smtClean="0"/>
              <a:t> </a:t>
            </a:r>
            <a:r>
              <a:rPr lang="en-US" sz="5400" b="1" smtClean="0"/>
              <a:t>নির্মাণ</a:t>
            </a:r>
            <a:r>
              <a:rPr lang="en-US" sz="5400" b="1" dirty="0" smtClean="0"/>
              <a:t>-</a:t>
            </a:r>
            <a:r>
              <a:rPr lang="en-US" sz="5400" b="1" smtClean="0"/>
              <a:t>পদ্ধতি</a:t>
            </a:r>
            <a:r>
              <a:rPr lang="en-US" sz="5400" b="1" dirty="0" smtClean="0"/>
              <a:t> </a:t>
            </a:r>
            <a:r>
              <a:rPr lang="en-US" sz="5400" b="1" dirty="0" smtClean="0"/>
              <a:t/>
            </a:r>
            <a:br>
              <a:rPr lang="en-US" sz="5400" b="1" dirty="0" smtClean="0"/>
            </a:br>
            <a:endParaRPr lang="en-US" sz="3100" b="1" dirty="0"/>
          </a:p>
        </p:txBody>
      </p:sp>
      <p:sp>
        <p:nvSpPr>
          <p:cNvPr id="3" name="TextBox 2"/>
          <p:cNvSpPr txBox="1"/>
          <p:nvPr/>
        </p:nvSpPr>
        <p:spPr>
          <a:xfrm>
            <a:off x="3124200" y="3276600"/>
            <a:ext cx="3048000" cy="369332"/>
          </a:xfrm>
          <a:prstGeom prst="rect">
            <a:avLst/>
          </a:prstGeom>
          <a:solidFill>
            <a:schemeClr val="bg1">
              <a:lumMod val="95000"/>
            </a:schemeClr>
          </a:solidFill>
          <a:effectLst>
            <a:outerShdw blurRad="50800" dist="38100" dir="6900000" sx="99000" sy="99000" algn="ctr" rotWithShape="0">
              <a:srgbClr val="000000">
                <a:alpha val="90000"/>
              </a:srgbClr>
            </a:outerShdw>
          </a:effectLst>
        </p:spPr>
        <p:txBody>
          <a:bodyPr wrap="square" rtlCol="0">
            <a:spAutoFit/>
          </a:bodyPr>
          <a:lstStyle/>
          <a:p>
            <a:pPr algn="ctr"/>
            <a:r>
              <a:rPr lang="en-US" b="1" dirty="0" smtClean="0"/>
              <a:t>Modes of Inquiry</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1905000"/>
          <a:ext cx="7315200" cy="300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04800" y="304800"/>
            <a:ext cx="1484884" cy="942901"/>
            <a:chOff x="1982892" y="1913563"/>
            <a:chExt cx="1484884" cy="942901"/>
          </a:xfrm>
        </p:grpSpPr>
        <p:sp>
          <p:nvSpPr>
            <p:cNvPr id="10" name="Rounded Rectangle 9"/>
            <p:cNvSpPr/>
            <p:nvPr/>
          </p:nvSpPr>
          <p:spPr>
            <a:xfrm>
              <a:off x="1982892" y="1913563"/>
              <a:ext cx="1484884" cy="942901"/>
            </a:xfrm>
            <a:prstGeom prst="roundRect">
              <a:avLst>
                <a:gd name="adj" fmla="val 10000"/>
              </a:avLst>
            </a:prstGeom>
            <a:solidFill>
              <a:srgbClr val="FF7720">
                <a:alpha val="90000"/>
              </a:srgbClr>
            </a:solidFill>
          </p:spPr>
          <p:style>
            <a:lnRef idx="2">
              <a:schemeClr val="accent1">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2010509" y="1941180"/>
              <a:ext cx="1429650" cy="887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ন্যারেটিভ</a:t>
              </a:r>
              <a:endParaRPr lang="en-US" sz="1800" kern="1200" dirty="0"/>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43000"/>
            <a:ext cx="8229600" cy="1066800"/>
          </a:xfrm>
          <a:prstGeom prst="rect">
            <a:avLst/>
          </a:prstGeo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smtClean="0">
                <a:ln>
                  <a:noFill/>
                </a:ln>
                <a:solidFill>
                  <a:schemeClr val="bg2">
                    <a:lumMod val="10000"/>
                  </a:schemeClr>
                </a:solidFill>
                <a:effectLst/>
                <a:uLnTx/>
                <a:uFillTx/>
                <a:latin typeface="+mn-lt"/>
                <a:ea typeface="+mn-ea"/>
                <a:cs typeface="+mn-cs"/>
              </a:rPr>
              <a:t>পদ্ধতি</a:t>
            </a:r>
            <a:r>
              <a:rPr kumimoji="0" lang="en-US" sz="4800" b="1" i="0" u="none" strike="noStrike" kern="1200" cap="none" spc="0" normalizeH="0" noProof="0" dirty="0" smtClean="0">
                <a:ln>
                  <a:noFill/>
                </a:ln>
                <a:solidFill>
                  <a:schemeClr val="bg2">
                    <a:lumMod val="10000"/>
                  </a:schemeClr>
                </a:solidFill>
                <a:effectLst/>
                <a:uLnTx/>
                <a:uFillTx/>
                <a:latin typeface="+mn-lt"/>
                <a:ea typeface="+mn-ea"/>
                <a:cs typeface="+mn-cs"/>
              </a:rPr>
              <a:t> </a:t>
            </a:r>
            <a:r>
              <a:rPr kumimoji="0" lang="en-US" sz="4800" b="1" i="0" u="none" strike="noStrike" kern="1200" cap="none" spc="0" normalizeH="0" noProof="0" dirty="0" err="1" smtClean="0">
                <a:ln>
                  <a:noFill/>
                </a:ln>
                <a:solidFill>
                  <a:schemeClr val="bg2">
                    <a:lumMod val="10000"/>
                  </a:schemeClr>
                </a:solidFill>
                <a:effectLst/>
                <a:uLnTx/>
                <a:uFillTx/>
                <a:latin typeface="+mn-lt"/>
                <a:ea typeface="+mn-ea"/>
                <a:cs typeface="+mn-cs"/>
              </a:rPr>
              <a:t>অনুসন্ধান</a:t>
            </a:r>
            <a:endParaRPr kumimoji="0" lang="en-US" sz="4800" b="1" i="0" u="none" strike="noStrike" kern="1200" cap="none" spc="0" normalizeH="0" baseline="0" noProof="0" dirty="0">
              <a:ln>
                <a:noFill/>
              </a:ln>
              <a:solidFill>
                <a:schemeClr val="bg2">
                  <a:lumMod val="10000"/>
                </a:schemeClr>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ture_2025_10_14_08_33_59_437.png"/>
          <p:cNvPicPr>
            <a:picLocks noChangeAspect="1"/>
          </p:cNvPicPr>
          <p:nvPr/>
        </p:nvPicPr>
        <p:blipFill>
          <a:blip r:embed="rId3"/>
          <a:stretch>
            <a:fillRect/>
          </a:stretch>
        </p:blipFill>
        <p:spPr>
          <a:xfrm>
            <a:off x="2362200" y="228600"/>
            <a:ext cx="4367212" cy="6474279"/>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rot="16200000">
            <a:off x="-364124" y="973724"/>
            <a:ext cx="1676402" cy="338554"/>
          </a:xfrm>
          <a:prstGeom prst="rect">
            <a:avLst/>
          </a:prstGeom>
          <a:solidFill>
            <a:srgbClr val="D0C000"/>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b="1" dirty="0" err="1" smtClean="0"/>
              <a:t>একচুয়ালিটি</a:t>
            </a:r>
            <a:r>
              <a:rPr lang="en-US" sz="1600" b="1" dirty="0" smtClean="0"/>
              <a:t> </a:t>
            </a:r>
            <a:r>
              <a:rPr lang="en-US" sz="1600" b="1" dirty="0" err="1" smtClean="0"/>
              <a:t>ফিল্ম</a:t>
            </a:r>
            <a:r>
              <a:rPr lang="en-US" sz="1600" b="1" dirty="0" smtClean="0"/>
              <a:t>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ture_2025_10_14_08_36_27_69.png"/>
          <p:cNvPicPr>
            <a:picLocks noChangeAspect="1"/>
          </p:cNvPicPr>
          <p:nvPr/>
        </p:nvPicPr>
        <p:blipFill>
          <a:blip r:embed="rId3"/>
          <a:srcRect l="9654" r="1703"/>
          <a:stretch>
            <a:fillRect/>
          </a:stretch>
        </p:blipFill>
        <p:spPr>
          <a:xfrm>
            <a:off x="1143000" y="1219200"/>
            <a:ext cx="7696200" cy="4667826"/>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rot="16200000">
            <a:off x="-1225034" y="1987034"/>
            <a:ext cx="3276602" cy="369332"/>
          </a:xfrm>
          <a:prstGeom prst="rect">
            <a:avLst/>
          </a:prstGeom>
          <a:solidFill>
            <a:srgbClr val="D0C000"/>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err="1" smtClean="0"/>
              <a:t>পদ্ধতি</a:t>
            </a:r>
            <a:r>
              <a:rPr lang="en-US" b="1" dirty="0" smtClean="0"/>
              <a:t>: </a:t>
            </a:r>
            <a:r>
              <a:rPr lang="en-US" b="1" dirty="0" err="1" smtClean="0"/>
              <a:t>এথনোগ্রাফিক-স্টেজড</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2025_10_14_08_38_06_595.png"/>
          <p:cNvPicPr>
            <a:picLocks noChangeAspect="1"/>
          </p:cNvPicPr>
          <p:nvPr/>
        </p:nvPicPr>
        <p:blipFill>
          <a:blip r:embed="rId3"/>
          <a:stretch>
            <a:fillRect/>
          </a:stretch>
        </p:blipFill>
        <p:spPr>
          <a:xfrm>
            <a:off x="1214438" y="857199"/>
            <a:ext cx="7624762" cy="569600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rot="16200000">
            <a:off x="-424934" y="973723"/>
            <a:ext cx="1676400" cy="338554"/>
          </a:xfrm>
          <a:prstGeom prst="rect">
            <a:avLst/>
          </a:prstGeom>
          <a:solidFill>
            <a:srgbClr val="D0C000"/>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err="1" smtClean="0"/>
              <a:t>পদ্ধতি</a:t>
            </a:r>
            <a:r>
              <a:rPr lang="en-US" sz="1600" b="1" dirty="0" smtClean="0"/>
              <a:t>- </a:t>
            </a:r>
            <a:r>
              <a:rPr lang="en-US" sz="1600" b="1" dirty="0" err="1" smtClean="0"/>
              <a:t>কিনো</a:t>
            </a:r>
            <a:r>
              <a:rPr lang="en-US" sz="1600" b="1" dirty="0" smtClean="0"/>
              <a:t> </a:t>
            </a:r>
            <a:r>
              <a:rPr lang="en-US" sz="1600" b="1" dirty="0" err="1" smtClean="0"/>
              <a:t>আই</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2025_10_14_08_43_35_747.png"/>
          <p:cNvPicPr>
            <a:picLocks noChangeAspect="1"/>
          </p:cNvPicPr>
          <p:nvPr/>
        </p:nvPicPr>
        <p:blipFill>
          <a:blip r:embed="rId3"/>
          <a:stretch>
            <a:fillRect/>
          </a:stretch>
        </p:blipFill>
        <p:spPr>
          <a:xfrm>
            <a:off x="1143000" y="1600200"/>
            <a:ext cx="7506002" cy="426720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rot="16200000">
            <a:off x="-592721" y="1354723"/>
            <a:ext cx="1981201" cy="338554"/>
          </a:xfrm>
          <a:prstGeom prst="rect">
            <a:avLst/>
          </a:prstGeom>
          <a:solidFill>
            <a:srgbClr val="D0C000"/>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err="1" smtClean="0"/>
              <a:t>পদ্ধতি</a:t>
            </a:r>
            <a:r>
              <a:rPr lang="en-US" sz="1600" b="1" dirty="0" smtClean="0"/>
              <a:t>- </a:t>
            </a:r>
            <a:r>
              <a:rPr lang="en-US" sz="1600" b="1" dirty="0" err="1" smtClean="0"/>
              <a:t>সিনেমা</a:t>
            </a:r>
            <a:r>
              <a:rPr lang="en-US" sz="1600" b="1" dirty="0" smtClean="0"/>
              <a:t> </a:t>
            </a:r>
            <a:r>
              <a:rPr lang="en-US" sz="1600" b="1" dirty="0" err="1" smtClean="0"/>
              <a:t>ভেরিতে</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2025_10_14_08_47_46_480.png"/>
          <p:cNvPicPr>
            <a:picLocks noChangeAspect="1"/>
          </p:cNvPicPr>
          <p:nvPr/>
        </p:nvPicPr>
        <p:blipFill>
          <a:blip r:embed="rId3"/>
          <a:stretch>
            <a:fillRect/>
          </a:stretch>
        </p:blipFill>
        <p:spPr>
          <a:xfrm>
            <a:off x="2362200" y="228600"/>
            <a:ext cx="4572000" cy="6411516"/>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rot="16200000">
            <a:off x="-691633" y="1240422"/>
            <a:ext cx="2209798" cy="338554"/>
          </a:xfrm>
          <a:prstGeom prst="rect">
            <a:avLst/>
          </a:prstGeom>
          <a:solidFill>
            <a:srgbClr val="D0C000"/>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err="1" smtClean="0"/>
              <a:t>পদ্ধতি</a:t>
            </a:r>
            <a:r>
              <a:rPr lang="en-US" sz="1600" b="1" dirty="0" smtClean="0"/>
              <a:t>- </a:t>
            </a:r>
            <a:r>
              <a:rPr lang="en-US" sz="1600" b="1" dirty="0" err="1" smtClean="0"/>
              <a:t>ডিরেক্ট</a:t>
            </a:r>
            <a:r>
              <a:rPr lang="en-US" sz="1600" b="1" dirty="0" smtClean="0"/>
              <a:t> </a:t>
            </a:r>
            <a:r>
              <a:rPr lang="en-US" sz="1600" b="1" dirty="0" err="1" smtClean="0"/>
              <a:t>সিনেমা</a:t>
            </a:r>
            <a:endParaRPr lang="en-US" sz="1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den jonas makes USA 1968.png"/>
          <p:cNvPicPr>
            <a:picLocks noChangeAspect="1"/>
          </p:cNvPicPr>
          <p:nvPr/>
        </p:nvPicPr>
        <p:blipFill>
          <a:blip r:embed="rId3"/>
          <a:stretch>
            <a:fillRect/>
          </a:stretch>
        </p:blipFill>
        <p:spPr>
          <a:xfrm>
            <a:off x="220508" y="152400"/>
            <a:ext cx="4503892" cy="655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rot="16200000">
            <a:off x="-539233" y="996434"/>
            <a:ext cx="1905000" cy="369332"/>
          </a:xfrm>
          <a:prstGeom prst="rect">
            <a:avLst/>
          </a:prstGeom>
          <a:solidFill>
            <a:srgbClr val="D0C000"/>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err="1" smtClean="0"/>
              <a:t>পদ্ধতি</a:t>
            </a:r>
            <a:r>
              <a:rPr lang="en-US" b="1" dirty="0" smtClean="0"/>
              <a:t>-</a:t>
            </a:r>
            <a:r>
              <a:rPr lang="en-US" dirty="0" smtClean="0"/>
              <a:t> </a:t>
            </a:r>
            <a:r>
              <a:rPr lang="en-US" dirty="0" err="1" smtClean="0"/>
              <a:t>ফিল্ম</a:t>
            </a:r>
            <a:r>
              <a:rPr lang="en-US" dirty="0" smtClean="0"/>
              <a:t> </a:t>
            </a:r>
            <a:r>
              <a:rPr lang="en-US" dirty="0" err="1" smtClean="0"/>
              <a:t>ডায়রি</a:t>
            </a:r>
            <a:endParaRPr lang="en-US" dirty="0"/>
          </a:p>
        </p:txBody>
      </p:sp>
      <p:sp>
        <p:nvSpPr>
          <p:cNvPr id="5" name="TextBox 4"/>
          <p:cNvSpPr txBox="1"/>
          <p:nvPr/>
        </p:nvSpPr>
        <p:spPr>
          <a:xfrm>
            <a:off x="5029200" y="533400"/>
            <a:ext cx="3886200" cy="4801314"/>
          </a:xfrm>
          <a:prstGeom prst="rect">
            <a:avLst/>
          </a:prstGeom>
          <a:noFill/>
        </p:spPr>
        <p:txBody>
          <a:bodyPr wrap="square" rtlCol="0">
            <a:spAutoFit/>
          </a:bodyPr>
          <a:lstStyle/>
          <a:p>
            <a:r>
              <a:rPr lang="en-US" dirty="0" smtClean="0"/>
              <a:t>To keep a film (camera) diary, is to react (with your camera) immediately, now, this instant: either you get it now, or you don't get it at all. To go back and shoot it later, it would mean restaging, be it events or feelings. </a:t>
            </a:r>
          </a:p>
          <a:p>
            <a:r>
              <a:rPr lang="en-US" dirty="0" smtClean="0"/>
              <a:t>it has to register the reality to which I react and also it has to register my state of feeling (and all the memories) as I react. Which also means, that I had to do all the structuring (editing) right there, during the shooting, in the camera. All footage that you'll see in the Diaries is exactly as it came out from the camera: there was no way of achieving it in the editing room without destroying its form and content.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not a Pipe.png"/>
          <p:cNvPicPr>
            <a:picLocks noChangeAspect="1"/>
          </p:cNvPicPr>
          <p:nvPr/>
        </p:nvPicPr>
        <p:blipFill>
          <a:blip r:embed="rId3"/>
          <a:stretch>
            <a:fillRect/>
          </a:stretch>
        </p:blipFill>
        <p:spPr>
          <a:xfrm>
            <a:off x="152400" y="457200"/>
            <a:ext cx="8829327" cy="5847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urizio Cattelan’s Comedian (2019).png"/>
          <p:cNvPicPr>
            <a:picLocks noChangeAspect="1"/>
          </p:cNvPicPr>
          <p:nvPr/>
        </p:nvPicPr>
        <p:blipFill>
          <a:blip r:embed="rId3"/>
          <a:stretch>
            <a:fillRect/>
          </a:stretch>
        </p:blipFill>
        <p:spPr>
          <a:xfrm>
            <a:off x="304800" y="152400"/>
            <a:ext cx="8447314" cy="6570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earch for art to art.png"/>
          <p:cNvPicPr>
            <a:picLocks noChangeAspect="1"/>
          </p:cNvPicPr>
          <p:nvPr/>
        </p:nvPicPr>
        <p:blipFill>
          <a:blip r:embed="rId3"/>
          <a:stretch>
            <a:fillRect/>
          </a:stretch>
        </p:blipFill>
        <p:spPr>
          <a:xfrm>
            <a:off x="304800" y="1066800"/>
            <a:ext cx="8600642" cy="5141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28600" y="304800"/>
            <a:ext cx="2667000" cy="369332"/>
          </a:xfrm>
          <a:prstGeom prst="rect">
            <a:avLst/>
          </a:prstGeom>
          <a:solidFill>
            <a:schemeClr val="tx2">
              <a:lumMod val="60000"/>
              <a:lumOff val="40000"/>
            </a:schemeClr>
          </a:solidFill>
          <a:ln w="19050">
            <a:solidFill>
              <a:schemeClr val="tx1"/>
            </a:solidFill>
          </a:ln>
        </p:spPr>
        <p:txBody>
          <a:bodyPr wrap="square" rtlCol="0">
            <a:spAutoFit/>
          </a:bodyPr>
          <a:lstStyle/>
          <a:p>
            <a:r>
              <a:rPr lang="en-US" b="1" dirty="0" err="1" smtClean="0"/>
              <a:t>শিল্প-নির্মাণের</a:t>
            </a:r>
            <a:r>
              <a:rPr lang="en-US" b="1" dirty="0" smtClean="0"/>
              <a:t> </a:t>
            </a:r>
            <a:r>
              <a:rPr lang="en-US" b="1" dirty="0" err="1" smtClean="0"/>
              <a:t>জন্য</a:t>
            </a:r>
            <a:r>
              <a:rPr lang="en-US" b="1" dirty="0" smtClean="0"/>
              <a:t> </a:t>
            </a:r>
            <a:r>
              <a:rPr lang="en-US" b="1" dirty="0" err="1" smtClean="0"/>
              <a:t>গবেষণা</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a:blipFill>
            <a:blip r:embed="rId3"/>
            <a:tile tx="0" ty="0" sx="100000" sy="100000" flip="none" algn="tl"/>
          </a:blipFill>
        </p:spPr>
        <p:txBody>
          <a:bodyPr/>
          <a:lstStyle/>
          <a:p>
            <a:r>
              <a:rPr lang="en-US" b="1" dirty="0" err="1" smtClean="0"/>
              <a:t>ডকুমেন্টারি</a:t>
            </a:r>
            <a:r>
              <a:rPr lang="en-US" b="1" dirty="0" smtClean="0"/>
              <a:t> </a:t>
            </a:r>
            <a:r>
              <a:rPr lang="en-US" b="1" dirty="0" err="1" smtClean="0"/>
              <a:t>নির্মাণের</a:t>
            </a:r>
            <a:r>
              <a:rPr lang="en-US" b="1" dirty="0" smtClean="0"/>
              <a:t> </a:t>
            </a:r>
            <a:r>
              <a:rPr lang="en-US" b="1" dirty="0" err="1" smtClean="0"/>
              <a:t>পদ্ধতি</a:t>
            </a:r>
            <a:endParaRPr lang="en-US" b="1" dirty="0"/>
          </a:p>
        </p:txBody>
      </p:sp>
      <p:graphicFrame>
        <p:nvGraphicFramePr>
          <p:cNvPr id="3" name="Diagram 2"/>
          <p:cNvGraphicFramePr/>
          <p:nvPr/>
        </p:nvGraphicFramePr>
        <p:xfrm>
          <a:off x="2057400" y="2819400"/>
          <a:ext cx="51816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rot="16200000">
            <a:off x="-838200" y="1447800"/>
            <a:ext cx="2667000" cy="381000"/>
            <a:chOff x="0" y="1097"/>
            <a:chExt cx="3886199" cy="562872"/>
          </a:xfrm>
        </p:grpSpPr>
        <p:sp>
          <p:nvSpPr>
            <p:cNvPr id="8" name="Rounded Rectangle 7"/>
            <p:cNvSpPr/>
            <p:nvPr/>
          </p:nvSpPr>
          <p:spPr>
            <a:xfrm>
              <a:off x="0" y="1097"/>
              <a:ext cx="3886199" cy="56287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ounded Rectangle 4"/>
            <p:cNvSpPr/>
            <p:nvPr/>
          </p:nvSpPr>
          <p:spPr>
            <a:xfrm>
              <a:off x="27477" y="28574"/>
              <a:ext cx="3831246" cy="50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dirty="0" err="1" smtClean="0"/>
                <a:t>অনুসন্ধান</a:t>
              </a:r>
              <a:r>
                <a:rPr lang="en-US" sz="1600" dirty="0" smtClean="0"/>
                <a:t> </a:t>
              </a:r>
              <a:r>
                <a:rPr lang="en-US" sz="1600" dirty="0" err="1" smtClean="0"/>
                <a:t>পদ্ধতি</a:t>
              </a:r>
              <a:endParaRPr lang="en-US" sz="1600" b="1" kern="1200" dirty="0"/>
            </a:p>
          </p:txBody>
        </p:sp>
      </p:grpSp>
      <p:graphicFrame>
        <p:nvGraphicFramePr>
          <p:cNvPr id="12" name="Content Placeholder 11"/>
          <p:cNvGraphicFramePr>
            <a:graphicFrameLocks noGrp="1"/>
          </p:cNvGraphicFramePr>
          <p:nvPr>
            <p:ph idx="1"/>
          </p:nvPr>
        </p:nvGraphicFramePr>
        <p:xfrm>
          <a:off x="990600" y="685800"/>
          <a:ext cx="7696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0" y="838200"/>
          <a:ext cx="6096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rot="16200000">
            <a:off x="-723900" y="1333500"/>
            <a:ext cx="2438400" cy="381000"/>
            <a:chOff x="0" y="1097"/>
            <a:chExt cx="3886199" cy="562872"/>
          </a:xfrm>
        </p:grpSpPr>
        <p:sp>
          <p:nvSpPr>
            <p:cNvPr id="7" name="Rounded Rectangle 6"/>
            <p:cNvSpPr/>
            <p:nvPr/>
          </p:nvSpPr>
          <p:spPr>
            <a:xfrm>
              <a:off x="0" y="1097"/>
              <a:ext cx="3886199" cy="562872"/>
            </a:xfrm>
            <a:prstGeom prst="roundRect">
              <a:avLst/>
            </a:prstGeom>
            <a:solidFill>
              <a:schemeClr val="accent3">
                <a:lumMod val="75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p:nvPr/>
          </p:nvSpPr>
          <p:spPr>
            <a:xfrm>
              <a:off x="27477" y="28574"/>
              <a:ext cx="3831246" cy="50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kern="1200" baseline="0" dirty="0" err="1" smtClean="0"/>
                <a:t>সংগ্রহ</a:t>
              </a:r>
              <a:r>
                <a:rPr lang="en-US" sz="1600" kern="1200" baseline="0" dirty="0" smtClean="0"/>
                <a:t> </a:t>
              </a:r>
              <a:r>
                <a:rPr lang="en-US" sz="1600" kern="1200" baseline="0" dirty="0" err="1" smtClean="0"/>
                <a:t>পদ্ধতি</a:t>
              </a:r>
              <a:r>
                <a:rPr lang="en-US" sz="1600" kern="1200" baseline="0" dirty="0" smtClean="0"/>
                <a:t>- </a:t>
              </a:r>
              <a:r>
                <a:rPr lang="en-US" sz="1600" kern="1200" baseline="0" dirty="0" err="1" smtClean="0"/>
                <a:t>সিনেমাটিক</a:t>
              </a:r>
              <a:endParaRPr lang="en-US" sz="1600" b="1" kern="12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0" y="838200"/>
          <a:ext cx="6096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rot="16200000">
            <a:off x="-926082" y="1535682"/>
            <a:ext cx="2895600" cy="433836"/>
            <a:chOff x="0" y="1097"/>
            <a:chExt cx="3886199" cy="562872"/>
          </a:xfrm>
        </p:grpSpPr>
        <p:sp>
          <p:nvSpPr>
            <p:cNvPr id="7" name="Rounded Rectangle 6"/>
            <p:cNvSpPr/>
            <p:nvPr/>
          </p:nvSpPr>
          <p:spPr>
            <a:xfrm>
              <a:off x="0" y="1097"/>
              <a:ext cx="3886199" cy="562872"/>
            </a:xfrm>
            <a:prstGeom prst="roundRect">
              <a:avLst/>
            </a:prstGeom>
            <a:solidFill>
              <a:schemeClr val="accent3">
                <a:lumMod val="75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p:nvPr/>
          </p:nvSpPr>
          <p:spPr>
            <a:xfrm>
              <a:off x="27477" y="28574"/>
              <a:ext cx="3831246" cy="50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dirty="0" err="1" smtClean="0"/>
                <a:t>সংগ্রহ</a:t>
              </a:r>
              <a:r>
                <a:rPr lang="en-US" sz="1600" dirty="0" smtClean="0"/>
                <a:t> </a:t>
              </a:r>
              <a:r>
                <a:rPr lang="en-US" sz="1600" dirty="0" err="1" smtClean="0"/>
                <a:t>পদ্ধতি</a:t>
              </a:r>
              <a:r>
                <a:rPr lang="en-US" sz="1600" dirty="0" smtClean="0"/>
                <a:t>- </a:t>
              </a:r>
              <a:r>
                <a:rPr lang="en-US" sz="1600" dirty="0" err="1" smtClean="0"/>
                <a:t>নন</a:t>
              </a:r>
              <a:r>
                <a:rPr lang="en-US" sz="1600" dirty="0" smtClean="0"/>
                <a:t> </a:t>
              </a:r>
              <a:r>
                <a:rPr lang="en-US" sz="1600" kern="1200" baseline="0" dirty="0" err="1" smtClean="0"/>
                <a:t>সিনেমাটিক</a:t>
              </a:r>
              <a:r>
                <a:rPr lang="en-US" sz="1600" kern="1200" baseline="0" dirty="0" smtClean="0"/>
                <a:t> </a:t>
              </a:r>
              <a:endParaRPr lang="en-US" sz="1600" b="1" kern="12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rot="16200000">
            <a:off x="-571500" y="1181100"/>
            <a:ext cx="2057400" cy="304800"/>
            <a:chOff x="0" y="1097"/>
            <a:chExt cx="3886199" cy="562872"/>
          </a:xfrm>
        </p:grpSpPr>
        <p:sp>
          <p:nvSpPr>
            <p:cNvPr id="7" name="Rounded Rectangle 6"/>
            <p:cNvSpPr/>
            <p:nvPr/>
          </p:nvSpPr>
          <p:spPr>
            <a:xfrm>
              <a:off x="0" y="1097"/>
              <a:ext cx="3886199" cy="562872"/>
            </a:xfrm>
            <a:prstGeom prst="roundRect">
              <a:avLst/>
            </a:prstGeom>
            <a:solidFill>
              <a:srgbClr val="7030A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p:nvPr/>
          </p:nvSpPr>
          <p:spPr>
            <a:xfrm>
              <a:off x="27477" y="28574"/>
              <a:ext cx="3831246" cy="50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600" kern="1200" baseline="0" dirty="0" err="1" smtClean="0"/>
                <a:t>নির্মাণ</a:t>
              </a:r>
              <a:r>
                <a:rPr lang="en-US" sz="1600" kern="1200" dirty="0" smtClean="0"/>
                <a:t> (</a:t>
              </a:r>
              <a:r>
                <a:rPr lang="en-US" sz="1600" kern="1200" baseline="0" dirty="0" err="1" smtClean="0"/>
                <a:t>সম্পাদনা</a:t>
              </a:r>
              <a:r>
                <a:rPr lang="en-US" sz="1600" kern="1200" baseline="0" dirty="0" smtClean="0"/>
                <a:t>)</a:t>
              </a:r>
              <a:r>
                <a:rPr lang="en-US" sz="1600" kern="1200" dirty="0" smtClean="0"/>
                <a:t> </a:t>
              </a:r>
              <a:r>
                <a:rPr lang="en-US" sz="1600" kern="1200" dirty="0" err="1" smtClean="0"/>
                <a:t>পদ্ধতি</a:t>
              </a:r>
              <a:endParaRPr lang="en-US" sz="1600" b="1" kern="1200" dirty="0"/>
            </a:p>
          </p:txBody>
        </p:sp>
      </p:grpSp>
      <p:graphicFrame>
        <p:nvGraphicFramePr>
          <p:cNvPr id="10" name="Content Placeholder 9"/>
          <p:cNvGraphicFramePr>
            <a:graphicFrameLocks noGrp="1"/>
          </p:cNvGraphicFramePr>
          <p:nvPr>
            <p:ph idx="1"/>
          </p:nvPr>
        </p:nvGraphicFramePr>
        <p:xfrm>
          <a:off x="152400" y="1752600"/>
          <a:ext cx="89154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13081</TotalTime>
  <Words>298</Words>
  <Application>Microsoft Office PowerPoint</Application>
  <PresentationFormat>On-screen Show (4:3)</PresentationFormat>
  <Paragraphs>69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ডকুমেন্টারি নির্মাণ-পদ্ধতি  </vt:lpstr>
      <vt:lpstr>Slide 2</vt:lpstr>
      <vt:lpstr>Slide 3</vt:lpstr>
      <vt:lpstr>Slide 4</vt:lpstr>
      <vt:lpstr>ডকুমেন্টারি নির্মাণের পদ্ধতি</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প্রামাণ্যচিত্রে গল্পবলা </dc:title>
  <dc:creator>Farid</dc:creator>
  <cp:lastModifiedBy>EDIT</cp:lastModifiedBy>
  <cp:revision>1263</cp:revision>
  <dcterms:created xsi:type="dcterms:W3CDTF">2006-08-16T00:00:00Z</dcterms:created>
  <dcterms:modified xsi:type="dcterms:W3CDTF">2026-03-07T17:00:07Z</dcterms:modified>
</cp:coreProperties>
</file>