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381" r:id="rId3"/>
    <p:sldId id="294" r:id="rId4"/>
    <p:sldId id="365" r:id="rId5"/>
    <p:sldId id="382" r:id="rId6"/>
    <p:sldId id="414" r:id="rId7"/>
    <p:sldId id="280" r:id="rId8"/>
    <p:sldId id="383" r:id="rId9"/>
    <p:sldId id="325" r:id="rId10"/>
    <p:sldId id="285" r:id="rId11"/>
    <p:sldId id="286" r:id="rId12"/>
    <p:sldId id="395" r:id="rId13"/>
    <p:sldId id="367" r:id="rId14"/>
    <p:sldId id="3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C000"/>
    <a:srgbClr val="FFB400"/>
    <a:srgbClr val="FF5900"/>
    <a:srgbClr val="000000"/>
    <a:srgbClr val="FF7720"/>
    <a:srgbClr val="E9455B"/>
    <a:srgbClr val="E95B5B"/>
    <a:srgbClr val="FF5B5B"/>
    <a:srgbClr val="FE5C6B"/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94" autoAdjust="0"/>
    <p:restoredTop sz="80711" autoAdjust="0"/>
  </p:normalViewPr>
  <p:slideViewPr>
    <p:cSldViewPr>
      <p:cViewPr>
        <p:scale>
          <a:sx n="100" d="100"/>
          <a:sy n="100" d="100"/>
        </p:scale>
        <p:origin x="-1272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171EE0-AF62-4A44-9DCE-B9E60F8EDE20}" type="doc">
      <dgm:prSet loTypeId="urn:microsoft.com/office/officeart/2005/8/layout/vList2" loCatId="list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6034109D-8491-41B0-A308-72CF4CFF68E9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n-US" sz="2800" b="1" dirty="0" err="1" smtClean="0"/>
            <a:t>চরিত্র</a:t>
          </a:r>
          <a:r>
            <a:rPr lang="en-US" sz="2800" b="1" dirty="0" smtClean="0"/>
            <a:t> (</a:t>
          </a:r>
          <a:r>
            <a:rPr lang="en-US" sz="2800" b="1" dirty="0" err="1" smtClean="0"/>
            <a:t>ব্যক্তি</a:t>
          </a:r>
          <a:r>
            <a:rPr lang="en-US" sz="2800" b="1" dirty="0" smtClean="0"/>
            <a:t>/</a:t>
          </a:r>
          <a:r>
            <a:rPr lang="en-US" sz="2800" b="1" dirty="0" err="1" smtClean="0"/>
            <a:t>বস্তু</a:t>
          </a:r>
          <a:r>
            <a:rPr lang="en-US" sz="2800" b="1" dirty="0" smtClean="0"/>
            <a:t>)</a:t>
          </a:r>
          <a:endParaRPr lang="en-US" sz="2800" b="1" dirty="0"/>
        </a:p>
      </dgm:t>
    </dgm:pt>
    <dgm:pt modelId="{98E743FF-7D47-4019-BC51-D0ECC37112FF}" type="parTrans" cxnId="{B90FE014-A9B2-498E-BA16-F9A5EB4E2E79}">
      <dgm:prSet/>
      <dgm:spPr/>
      <dgm:t>
        <a:bodyPr/>
        <a:lstStyle/>
        <a:p>
          <a:endParaRPr lang="en-US"/>
        </a:p>
      </dgm:t>
    </dgm:pt>
    <dgm:pt modelId="{DC384B92-4CEB-4ADC-BDB6-0AB4B0C501E6}" type="sibTrans" cxnId="{B90FE014-A9B2-498E-BA16-F9A5EB4E2E79}">
      <dgm:prSet/>
      <dgm:spPr/>
      <dgm:t>
        <a:bodyPr/>
        <a:lstStyle/>
        <a:p>
          <a:endParaRPr lang="en-US"/>
        </a:p>
      </dgm:t>
    </dgm:pt>
    <dgm:pt modelId="{6F8A08E5-364D-4EBC-92B6-B704298BBE84}">
      <dgm:prSet phldrT="[Text]" custT="1"/>
      <dgm:spPr>
        <a:gradFill flip="none" rotWithShape="0">
          <a:gsLst>
            <a:gs pos="0">
              <a:schemeClr val="accent2">
                <a:tint val="66000"/>
                <a:satMod val="160000"/>
              </a:schemeClr>
            </a:gs>
            <a:gs pos="50000">
              <a:schemeClr val="accent2">
                <a:tint val="44500"/>
                <a:satMod val="160000"/>
              </a:schemeClr>
            </a:gs>
            <a:gs pos="100000">
              <a:schemeClr val="accent2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algn="ctr"/>
          <a:r>
            <a:rPr lang="en-US" sz="2800" b="1" dirty="0" err="1" smtClean="0"/>
            <a:t>স্মৃতি</a:t>
          </a:r>
          <a:endParaRPr lang="en-US" sz="2800" b="1" dirty="0"/>
        </a:p>
      </dgm:t>
    </dgm:pt>
    <dgm:pt modelId="{FA2834D3-EF19-4577-8241-76966A6265B8}" type="sibTrans" cxnId="{889F671E-2D7F-4452-8C50-7C8EFAD6D552}">
      <dgm:prSet/>
      <dgm:spPr/>
      <dgm:t>
        <a:bodyPr/>
        <a:lstStyle/>
        <a:p>
          <a:endParaRPr lang="en-US"/>
        </a:p>
      </dgm:t>
    </dgm:pt>
    <dgm:pt modelId="{174C3662-8096-436E-BCBD-459D0D20FD48}" type="parTrans" cxnId="{889F671E-2D7F-4452-8C50-7C8EFAD6D552}">
      <dgm:prSet/>
      <dgm:spPr/>
      <dgm:t>
        <a:bodyPr/>
        <a:lstStyle/>
        <a:p>
          <a:endParaRPr lang="en-US"/>
        </a:p>
      </dgm:t>
    </dgm:pt>
    <dgm:pt modelId="{9CBBA1A3-D7DB-4812-A4F8-7596882DFEE9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2800" b="1" dirty="0" err="1" smtClean="0"/>
            <a:t>কল্পনা</a:t>
          </a:r>
          <a:endParaRPr lang="en-US" sz="2800" b="1" dirty="0"/>
        </a:p>
      </dgm:t>
    </dgm:pt>
    <dgm:pt modelId="{B09B884D-AC35-41F7-9867-CAAF37DA9D9F}" type="sibTrans" cxnId="{8D1D7E2C-F493-4DDB-BB9E-9F87D8E08AE8}">
      <dgm:prSet/>
      <dgm:spPr/>
      <dgm:t>
        <a:bodyPr/>
        <a:lstStyle/>
        <a:p>
          <a:endParaRPr lang="en-US"/>
        </a:p>
      </dgm:t>
    </dgm:pt>
    <dgm:pt modelId="{FE7710B2-E846-4D9C-BB76-3732BDE01BBF}" type="parTrans" cxnId="{8D1D7E2C-F493-4DDB-BB9E-9F87D8E08AE8}">
      <dgm:prSet/>
      <dgm:spPr/>
      <dgm:t>
        <a:bodyPr/>
        <a:lstStyle/>
        <a:p>
          <a:endParaRPr lang="en-US"/>
        </a:p>
      </dgm:t>
    </dgm:pt>
    <dgm:pt modelId="{96A60C8A-8BBC-4E3B-B18F-BAA1B99A2FEA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2800" b="1" dirty="0" err="1" smtClean="0"/>
            <a:t>স্থান</a:t>
          </a:r>
          <a:endParaRPr lang="en-US" sz="2800" b="1" dirty="0"/>
        </a:p>
      </dgm:t>
    </dgm:pt>
    <dgm:pt modelId="{93EF2A4D-633D-4A37-A7F1-CC379462516C}" type="parTrans" cxnId="{D0DFF403-3EC0-4E8E-B578-FBE44B81DA2A}">
      <dgm:prSet/>
      <dgm:spPr/>
      <dgm:t>
        <a:bodyPr/>
        <a:lstStyle/>
        <a:p>
          <a:endParaRPr lang="en-US"/>
        </a:p>
      </dgm:t>
    </dgm:pt>
    <dgm:pt modelId="{20D28140-3273-40E2-8CCA-7F2518E9E6D4}" type="sibTrans" cxnId="{D0DFF403-3EC0-4E8E-B578-FBE44B81DA2A}">
      <dgm:prSet/>
      <dgm:spPr/>
      <dgm:t>
        <a:bodyPr/>
        <a:lstStyle/>
        <a:p>
          <a:endParaRPr lang="en-US"/>
        </a:p>
      </dgm:t>
    </dgm:pt>
    <dgm:pt modelId="{5D538F1F-D0D8-4DFE-A30D-BBB416EA4873}">
      <dgm:prSet phldrT="[Text]" custT="1"/>
      <dgm:spPr>
        <a:solidFill>
          <a:srgbClr val="92D050"/>
        </a:solidFill>
      </dgm:spPr>
      <dgm:t>
        <a:bodyPr/>
        <a:lstStyle/>
        <a:p>
          <a:pPr algn="ctr"/>
          <a:r>
            <a:rPr lang="en-US" sz="2800" b="1" dirty="0" err="1" smtClean="0"/>
            <a:t>সময়</a:t>
          </a:r>
          <a:endParaRPr lang="en-US" sz="2800" b="1" dirty="0"/>
        </a:p>
      </dgm:t>
    </dgm:pt>
    <dgm:pt modelId="{899F8950-C870-4722-AE7E-E5E583D637A8}" type="parTrans" cxnId="{05805F36-B585-4119-A42A-7D8F6B3C5209}">
      <dgm:prSet/>
      <dgm:spPr/>
      <dgm:t>
        <a:bodyPr/>
        <a:lstStyle/>
        <a:p>
          <a:endParaRPr lang="en-US"/>
        </a:p>
      </dgm:t>
    </dgm:pt>
    <dgm:pt modelId="{41FFF097-95C8-4B3D-9BA0-DB04CC0B3F9D}" type="sibTrans" cxnId="{05805F36-B585-4119-A42A-7D8F6B3C5209}">
      <dgm:prSet/>
      <dgm:spPr/>
      <dgm:t>
        <a:bodyPr/>
        <a:lstStyle/>
        <a:p>
          <a:endParaRPr lang="en-US"/>
        </a:p>
      </dgm:t>
    </dgm:pt>
    <dgm:pt modelId="{1C5017F8-77F9-43B7-8622-F0DE923D9FAA}" type="pres">
      <dgm:prSet presAssocID="{47171EE0-AF62-4A44-9DCE-B9E60F8EDE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12F22C-F134-4227-8C18-C75823FA9015}" type="pres">
      <dgm:prSet presAssocID="{6034109D-8491-41B0-A308-72CF4CFF68E9}" presName="parentText" presStyleLbl="node1" presStyleIdx="0" presStyleCnt="5" custLinFactY="-62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8C523-9061-4C3F-A228-4ECB749DFA23}" type="pres">
      <dgm:prSet presAssocID="{DC384B92-4CEB-4ADC-BDB6-0AB4B0C501E6}" presName="spacer" presStyleCnt="0"/>
      <dgm:spPr/>
    </dgm:pt>
    <dgm:pt modelId="{349BFDD8-8FCA-4EAB-AEBC-259C8762B17F}" type="pres">
      <dgm:prSet presAssocID="{96A60C8A-8BBC-4E3B-B18F-BAA1B99A2FEA}" presName="parentText" presStyleLbl="node1" presStyleIdx="1" presStyleCnt="5" custLinFactY="-62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6B3D5-0BBB-44E0-8EF2-3D6388F00A39}" type="pres">
      <dgm:prSet presAssocID="{20D28140-3273-40E2-8CCA-7F2518E9E6D4}" presName="spacer" presStyleCnt="0"/>
      <dgm:spPr/>
    </dgm:pt>
    <dgm:pt modelId="{52E69C01-6A82-4647-A85E-BB3BBFF2CB7E}" type="pres">
      <dgm:prSet presAssocID="{5D538F1F-D0D8-4DFE-A30D-BBB416EA4873}" presName="parentText" presStyleLbl="node1" presStyleIdx="2" presStyleCnt="5" custLinFactY="-62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9FF543-778E-4EC7-B0D3-D1E92977DFB6}" type="pres">
      <dgm:prSet presAssocID="{41FFF097-95C8-4B3D-9BA0-DB04CC0B3F9D}" presName="spacer" presStyleCnt="0"/>
      <dgm:spPr/>
    </dgm:pt>
    <dgm:pt modelId="{B1048B5F-B882-4BB3-845A-D3D6D5DE42CE}" type="pres">
      <dgm:prSet presAssocID="{6F8A08E5-364D-4EBC-92B6-B704298BBE84}" presName="parentText" presStyleLbl="node1" presStyleIdx="3" presStyleCnt="5" custLinFactY="-147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6C6B0-35D1-4BB0-A47E-C0C267727D16}" type="pres">
      <dgm:prSet presAssocID="{FA2834D3-EF19-4577-8241-76966A6265B8}" presName="spacer" presStyleCnt="0"/>
      <dgm:spPr/>
    </dgm:pt>
    <dgm:pt modelId="{54E275F5-2F65-4E44-8DCE-F6ABED4C68EF}" type="pres">
      <dgm:prSet presAssocID="{9CBBA1A3-D7DB-4812-A4F8-7596882DFEE9}" presName="parentText" presStyleLbl="node1" presStyleIdx="4" presStyleCnt="5" custLinFactY="-669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0FE014-A9B2-498E-BA16-F9A5EB4E2E79}" srcId="{47171EE0-AF62-4A44-9DCE-B9E60F8EDE20}" destId="{6034109D-8491-41B0-A308-72CF4CFF68E9}" srcOrd="0" destOrd="0" parTransId="{98E743FF-7D47-4019-BC51-D0ECC37112FF}" sibTransId="{DC384B92-4CEB-4ADC-BDB6-0AB4B0C501E6}"/>
    <dgm:cxn modelId="{8D1D7E2C-F493-4DDB-BB9E-9F87D8E08AE8}" srcId="{47171EE0-AF62-4A44-9DCE-B9E60F8EDE20}" destId="{9CBBA1A3-D7DB-4812-A4F8-7596882DFEE9}" srcOrd="4" destOrd="0" parTransId="{FE7710B2-E846-4D9C-BB76-3732BDE01BBF}" sibTransId="{B09B884D-AC35-41F7-9867-CAAF37DA9D9F}"/>
    <dgm:cxn modelId="{8E2B4FDA-FD91-4BE3-B8FD-A5790F4B46B3}" type="presOf" srcId="{9CBBA1A3-D7DB-4812-A4F8-7596882DFEE9}" destId="{54E275F5-2F65-4E44-8DCE-F6ABED4C68EF}" srcOrd="0" destOrd="0" presId="urn:microsoft.com/office/officeart/2005/8/layout/vList2"/>
    <dgm:cxn modelId="{F276B5C3-9927-455D-82D0-B00FBD470DE7}" type="presOf" srcId="{96A60C8A-8BBC-4E3B-B18F-BAA1B99A2FEA}" destId="{349BFDD8-8FCA-4EAB-AEBC-259C8762B17F}" srcOrd="0" destOrd="0" presId="urn:microsoft.com/office/officeart/2005/8/layout/vList2"/>
    <dgm:cxn modelId="{D0DFF403-3EC0-4E8E-B578-FBE44B81DA2A}" srcId="{47171EE0-AF62-4A44-9DCE-B9E60F8EDE20}" destId="{96A60C8A-8BBC-4E3B-B18F-BAA1B99A2FEA}" srcOrd="1" destOrd="0" parTransId="{93EF2A4D-633D-4A37-A7F1-CC379462516C}" sibTransId="{20D28140-3273-40E2-8CCA-7F2518E9E6D4}"/>
    <dgm:cxn modelId="{BBE78955-A2BC-4C52-95B8-1C6EA173EC77}" type="presOf" srcId="{47171EE0-AF62-4A44-9DCE-B9E60F8EDE20}" destId="{1C5017F8-77F9-43B7-8622-F0DE923D9FAA}" srcOrd="0" destOrd="0" presId="urn:microsoft.com/office/officeart/2005/8/layout/vList2"/>
    <dgm:cxn modelId="{F5905637-E0D8-44AB-B1E3-7725DA6518FC}" type="presOf" srcId="{6034109D-8491-41B0-A308-72CF4CFF68E9}" destId="{0D12F22C-F134-4227-8C18-C75823FA9015}" srcOrd="0" destOrd="0" presId="urn:microsoft.com/office/officeart/2005/8/layout/vList2"/>
    <dgm:cxn modelId="{414F9D87-2766-4B86-85AD-415131123E25}" type="presOf" srcId="{5D538F1F-D0D8-4DFE-A30D-BBB416EA4873}" destId="{52E69C01-6A82-4647-A85E-BB3BBFF2CB7E}" srcOrd="0" destOrd="0" presId="urn:microsoft.com/office/officeart/2005/8/layout/vList2"/>
    <dgm:cxn modelId="{889F671E-2D7F-4452-8C50-7C8EFAD6D552}" srcId="{47171EE0-AF62-4A44-9DCE-B9E60F8EDE20}" destId="{6F8A08E5-364D-4EBC-92B6-B704298BBE84}" srcOrd="3" destOrd="0" parTransId="{174C3662-8096-436E-BCBD-459D0D20FD48}" sibTransId="{FA2834D3-EF19-4577-8241-76966A6265B8}"/>
    <dgm:cxn modelId="{05805F36-B585-4119-A42A-7D8F6B3C5209}" srcId="{47171EE0-AF62-4A44-9DCE-B9E60F8EDE20}" destId="{5D538F1F-D0D8-4DFE-A30D-BBB416EA4873}" srcOrd="2" destOrd="0" parTransId="{899F8950-C870-4722-AE7E-E5E583D637A8}" sibTransId="{41FFF097-95C8-4B3D-9BA0-DB04CC0B3F9D}"/>
    <dgm:cxn modelId="{CD11E738-E536-4349-A07D-4F711F02050B}" type="presOf" srcId="{6F8A08E5-364D-4EBC-92B6-B704298BBE84}" destId="{B1048B5F-B882-4BB3-845A-D3D6D5DE42CE}" srcOrd="0" destOrd="0" presId="urn:microsoft.com/office/officeart/2005/8/layout/vList2"/>
    <dgm:cxn modelId="{DB18A5D4-1522-4BEE-AEF4-F581E168BFD9}" type="presParOf" srcId="{1C5017F8-77F9-43B7-8622-F0DE923D9FAA}" destId="{0D12F22C-F134-4227-8C18-C75823FA9015}" srcOrd="0" destOrd="0" presId="urn:microsoft.com/office/officeart/2005/8/layout/vList2"/>
    <dgm:cxn modelId="{17588E4D-795F-4BCC-BCEB-CE0E2E1DBD16}" type="presParOf" srcId="{1C5017F8-77F9-43B7-8622-F0DE923D9FAA}" destId="{7968C523-9061-4C3F-A228-4ECB749DFA23}" srcOrd="1" destOrd="0" presId="urn:microsoft.com/office/officeart/2005/8/layout/vList2"/>
    <dgm:cxn modelId="{049C35A6-40C8-4546-844E-7F965BBCCFDD}" type="presParOf" srcId="{1C5017F8-77F9-43B7-8622-F0DE923D9FAA}" destId="{349BFDD8-8FCA-4EAB-AEBC-259C8762B17F}" srcOrd="2" destOrd="0" presId="urn:microsoft.com/office/officeart/2005/8/layout/vList2"/>
    <dgm:cxn modelId="{A724E6AE-D2AE-4F6E-889B-F476F464C314}" type="presParOf" srcId="{1C5017F8-77F9-43B7-8622-F0DE923D9FAA}" destId="{B5C6B3D5-0BBB-44E0-8EF2-3D6388F00A39}" srcOrd="3" destOrd="0" presId="urn:microsoft.com/office/officeart/2005/8/layout/vList2"/>
    <dgm:cxn modelId="{9C7D981F-2FAE-4F01-AF4B-A2EA97AD79A3}" type="presParOf" srcId="{1C5017F8-77F9-43B7-8622-F0DE923D9FAA}" destId="{52E69C01-6A82-4647-A85E-BB3BBFF2CB7E}" srcOrd="4" destOrd="0" presId="urn:microsoft.com/office/officeart/2005/8/layout/vList2"/>
    <dgm:cxn modelId="{024C9324-77C8-4429-9783-0479356AD651}" type="presParOf" srcId="{1C5017F8-77F9-43B7-8622-F0DE923D9FAA}" destId="{5C9FF543-778E-4EC7-B0D3-D1E92977DFB6}" srcOrd="5" destOrd="0" presId="urn:microsoft.com/office/officeart/2005/8/layout/vList2"/>
    <dgm:cxn modelId="{8ACEAB3A-FFA0-4F53-95AC-9404505DB76B}" type="presParOf" srcId="{1C5017F8-77F9-43B7-8622-F0DE923D9FAA}" destId="{B1048B5F-B882-4BB3-845A-D3D6D5DE42CE}" srcOrd="6" destOrd="0" presId="urn:microsoft.com/office/officeart/2005/8/layout/vList2"/>
    <dgm:cxn modelId="{3CA834D5-C7DA-4929-A615-9FC0C9479F1F}" type="presParOf" srcId="{1C5017F8-77F9-43B7-8622-F0DE923D9FAA}" destId="{38B6C6B0-35D1-4BB0-A47E-C0C267727D16}" srcOrd="7" destOrd="0" presId="urn:microsoft.com/office/officeart/2005/8/layout/vList2"/>
    <dgm:cxn modelId="{09F74E18-44A9-4B4F-B0AD-A7E49C5DAC85}" type="presParOf" srcId="{1C5017F8-77F9-43B7-8622-F0DE923D9FAA}" destId="{54E275F5-2F65-4E44-8DCE-F6ABED4C68EF}" srcOrd="8" destOrd="0" presId="urn:microsoft.com/office/officeart/2005/8/layout/vList2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12797F6-CED7-4679-B2E5-81830A571634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22B9B8-18B4-461B-AF73-23B02A3ADCFF}" type="pres">
      <dgm:prSet presAssocID="{A12797F6-CED7-4679-B2E5-81830A57163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EA33B3-D53F-4D83-BA19-40DD51A9E93E}" type="pres">
      <dgm:prSet presAssocID="{A12797F6-CED7-4679-B2E5-81830A571634}" presName="radial" presStyleCnt="0">
        <dgm:presLayoutVars>
          <dgm:animLvl val="ctr"/>
        </dgm:presLayoutVars>
      </dgm:prSet>
      <dgm:spPr/>
    </dgm:pt>
  </dgm:ptLst>
  <dgm:cxnLst>
    <dgm:cxn modelId="{D2947756-2455-4EE3-A284-BC7C31604E06}" type="presOf" srcId="{A12797F6-CED7-4679-B2E5-81830A571634}" destId="{3E22B9B8-18B4-461B-AF73-23B02A3ADCFF}" srcOrd="0" destOrd="0" presId="urn:microsoft.com/office/officeart/2005/8/layout/radial3"/>
    <dgm:cxn modelId="{D250384A-A4A6-4517-AB7F-453C061F6FF9}" type="presParOf" srcId="{3E22B9B8-18B4-461B-AF73-23B02A3ADCFF}" destId="{3EEA33B3-D53F-4D83-BA19-40DD51A9E93E}" srcOrd="0" destOrd="0" presId="urn:microsoft.com/office/officeart/2005/8/layout/radial3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01F4DFB-595B-4740-88E5-2BDF3361D21F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0B72F9-1F72-4A5D-AAE9-22ECD9392B8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76200"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4800" b="1" dirty="0" smtClean="0"/>
            <a:t> </a:t>
          </a:r>
          <a:r>
            <a:rPr lang="en-US" sz="4000" b="1" dirty="0" err="1" smtClean="0"/>
            <a:t>উদ্দেশ্য</a:t>
          </a:r>
          <a:endParaRPr lang="en-US" sz="4000" b="1" dirty="0"/>
        </a:p>
      </dgm:t>
    </dgm:pt>
    <dgm:pt modelId="{56F6E7F1-7764-4911-A9DB-3B92FD654741}" type="parTrans" cxnId="{B70FD209-3357-4795-8AC0-5B847A610B01}">
      <dgm:prSet/>
      <dgm:spPr/>
      <dgm:t>
        <a:bodyPr/>
        <a:lstStyle/>
        <a:p>
          <a:endParaRPr lang="en-US"/>
        </a:p>
      </dgm:t>
    </dgm:pt>
    <dgm:pt modelId="{D4125166-A962-426D-B5CA-663054277DE6}" type="sibTrans" cxnId="{B70FD209-3357-4795-8AC0-5B847A610B01}">
      <dgm:prSet/>
      <dgm:spPr/>
      <dgm:t>
        <a:bodyPr/>
        <a:lstStyle/>
        <a:p>
          <a:endParaRPr lang="en-US"/>
        </a:p>
      </dgm:t>
    </dgm:pt>
    <dgm:pt modelId="{997C291D-7F6A-4338-8F6B-451A70DABF8A}">
      <dgm:prSet phldrT="[Text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 anchor="ctr"/>
        <a:lstStyle/>
        <a:p>
          <a:r>
            <a:rPr lang="en-US" sz="2400" dirty="0" err="1" smtClean="0"/>
            <a:t>বিরোধীতা</a:t>
          </a:r>
          <a:endParaRPr lang="en-US" sz="2400" dirty="0"/>
        </a:p>
      </dgm:t>
    </dgm:pt>
    <dgm:pt modelId="{5D3C630D-D819-48D3-A4A3-BFDEF639CAF2}" type="parTrans" cxnId="{42CD0E6C-71AF-4E70-A7B2-7D78090BE93B}">
      <dgm:prSet/>
      <dgm:spPr/>
      <dgm:t>
        <a:bodyPr/>
        <a:lstStyle/>
        <a:p>
          <a:endParaRPr lang="en-US"/>
        </a:p>
      </dgm:t>
    </dgm:pt>
    <dgm:pt modelId="{C52247CB-69B6-4BAF-B6E3-C1EBBC3255BC}" type="sibTrans" cxnId="{42CD0E6C-71AF-4E70-A7B2-7D78090BE93B}">
      <dgm:prSet/>
      <dgm:spPr/>
      <dgm:t>
        <a:bodyPr/>
        <a:lstStyle/>
        <a:p>
          <a:endParaRPr lang="en-US"/>
        </a:p>
      </dgm:t>
    </dgm:pt>
    <dgm:pt modelId="{8A5543EF-A706-4E8E-AB73-9D8E9F34C4C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76200"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n-US" sz="4000" b="1" dirty="0" err="1" smtClean="0"/>
            <a:t>পদ্ধতি</a:t>
          </a:r>
          <a:r>
            <a:rPr lang="en-US" sz="4000" b="1" dirty="0" smtClean="0"/>
            <a:t> ও </a:t>
          </a:r>
          <a:r>
            <a:rPr lang="en-US" sz="4000" b="1" dirty="0" err="1" smtClean="0"/>
            <a:t>শৈলী</a:t>
          </a:r>
          <a:endParaRPr lang="en-US" sz="4000" b="1" dirty="0"/>
        </a:p>
      </dgm:t>
    </dgm:pt>
    <dgm:pt modelId="{CCD05F60-1C41-43AB-80E2-AB19E4EEB662}" type="parTrans" cxnId="{17267A0F-33F4-4A91-A84E-36A48B177CF3}">
      <dgm:prSet/>
      <dgm:spPr/>
      <dgm:t>
        <a:bodyPr/>
        <a:lstStyle/>
        <a:p>
          <a:endParaRPr lang="en-US"/>
        </a:p>
      </dgm:t>
    </dgm:pt>
    <dgm:pt modelId="{0AEFC4D5-E511-4E58-87EF-816CA7F039FD}" type="sibTrans" cxnId="{17267A0F-33F4-4A91-A84E-36A48B177CF3}">
      <dgm:prSet/>
      <dgm:spPr/>
      <dgm:t>
        <a:bodyPr/>
        <a:lstStyle/>
        <a:p>
          <a:endParaRPr lang="en-US"/>
        </a:p>
      </dgm:t>
    </dgm:pt>
    <dgm:pt modelId="{2593B918-34AD-4A14-8962-17C3E713D10A}">
      <dgm:prSet phldrT="[Text]"/>
      <dgm:spPr/>
      <dgm:t>
        <a:bodyPr/>
        <a:lstStyle/>
        <a:p>
          <a:r>
            <a:rPr lang="en-US" dirty="0" err="1" smtClean="0"/>
            <a:t>নন</a:t>
          </a:r>
          <a:r>
            <a:rPr lang="en-US" dirty="0" smtClean="0"/>
            <a:t>/</a:t>
          </a:r>
          <a:r>
            <a:rPr lang="en-US" dirty="0" err="1" smtClean="0"/>
            <a:t>সিনেমাটিক</a:t>
          </a:r>
          <a:endParaRPr lang="en-US" dirty="0"/>
        </a:p>
      </dgm:t>
    </dgm:pt>
    <dgm:pt modelId="{7C255349-015E-451A-B580-C4C7C52907DC}" type="parTrans" cxnId="{4FB7B09B-1E10-4279-B2D5-421F2A6CB943}">
      <dgm:prSet/>
      <dgm:spPr/>
      <dgm:t>
        <a:bodyPr/>
        <a:lstStyle/>
        <a:p>
          <a:endParaRPr lang="en-US"/>
        </a:p>
      </dgm:t>
    </dgm:pt>
    <dgm:pt modelId="{ECB364DE-5D5F-4773-BFCE-E9D4B4CA35CD}" type="sibTrans" cxnId="{4FB7B09B-1E10-4279-B2D5-421F2A6CB943}">
      <dgm:prSet/>
      <dgm:spPr/>
      <dgm:t>
        <a:bodyPr/>
        <a:lstStyle/>
        <a:p>
          <a:endParaRPr lang="en-US"/>
        </a:p>
      </dgm:t>
    </dgm:pt>
    <dgm:pt modelId="{E4AA73FD-F45A-454D-8F54-865658F27650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762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4000" b="1" dirty="0" err="1" smtClean="0"/>
            <a:t>বক্তব্য</a:t>
          </a:r>
          <a:r>
            <a:rPr lang="en-US" sz="4000" b="1" dirty="0" smtClean="0"/>
            <a:t> ও </a:t>
          </a:r>
          <a:r>
            <a:rPr lang="en-US" sz="4000" b="1" dirty="0" err="1" smtClean="0"/>
            <a:t>অভিঘাত</a:t>
          </a:r>
          <a:endParaRPr lang="en-US" sz="4000" b="1" dirty="0"/>
        </a:p>
      </dgm:t>
    </dgm:pt>
    <dgm:pt modelId="{BDA5764C-D413-4315-9358-E8B9BE5D1D3D}" type="parTrans" cxnId="{EE89B3AB-A5F2-4577-BD86-FE4BCDA39A9F}">
      <dgm:prSet/>
      <dgm:spPr/>
      <dgm:t>
        <a:bodyPr/>
        <a:lstStyle/>
        <a:p>
          <a:endParaRPr lang="en-US"/>
        </a:p>
      </dgm:t>
    </dgm:pt>
    <dgm:pt modelId="{6AB9BD6B-9B2E-43EA-8F9D-65AEB210533A}" type="sibTrans" cxnId="{EE89B3AB-A5F2-4577-BD86-FE4BCDA39A9F}">
      <dgm:prSet/>
      <dgm:spPr/>
      <dgm:t>
        <a:bodyPr/>
        <a:lstStyle/>
        <a:p>
          <a:endParaRPr lang="en-US"/>
        </a:p>
      </dgm:t>
    </dgm:pt>
    <dgm:pt modelId="{EF5353F7-134D-4715-8E1F-1E857DAE9CC8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err="1" smtClean="0"/>
            <a:t>অসম্মতি</a:t>
          </a:r>
          <a:r>
            <a:rPr lang="en-US" b="1" dirty="0" smtClean="0"/>
            <a:t> </a:t>
          </a:r>
          <a:r>
            <a:rPr lang="en-US" b="1" dirty="0" err="1" smtClean="0"/>
            <a:t>উৎপাদন</a:t>
          </a:r>
          <a:endParaRPr lang="en-US" b="1" dirty="0"/>
        </a:p>
      </dgm:t>
    </dgm:pt>
    <dgm:pt modelId="{2D95F7A1-64F9-4822-96E5-4A1669576173}" type="parTrans" cxnId="{B2D0A8D9-89A5-4FD8-8187-8756AAAC3EAC}">
      <dgm:prSet/>
      <dgm:spPr/>
      <dgm:t>
        <a:bodyPr/>
        <a:lstStyle/>
        <a:p>
          <a:endParaRPr lang="en-US"/>
        </a:p>
      </dgm:t>
    </dgm:pt>
    <dgm:pt modelId="{043A1555-482F-4603-8F98-F59382FB7557}" type="sibTrans" cxnId="{B2D0A8D9-89A5-4FD8-8187-8756AAAC3EAC}">
      <dgm:prSet/>
      <dgm:spPr/>
      <dgm:t>
        <a:bodyPr/>
        <a:lstStyle/>
        <a:p>
          <a:endParaRPr lang="en-US"/>
        </a:p>
      </dgm:t>
    </dgm:pt>
    <dgm:pt modelId="{327B516E-C034-4085-8BBD-CAEAC0058FA7}">
      <dgm:prSet phldrT="[Text]"/>
      <dgm:spPr/>
      <dgm:t>
        <a:bodyPr/>
        <a:lstStyle/>
        <a:p>
          <a:r>
            <a:rPr lang="en-US" dirty="0" err="1" smtClean="0"/>
            <a:t>নন</a:t>
          </a:r>
          <a:r>
            <a:rPr lang="en-US" dirty="0" smtClean="0"/>
            <a:t>/</a:t>
          </a:r>
          <a:r>
            <a:rPr lang="en-US" dirty="0" err="1" smtClean="0"/>
            <a:t>ন্যারেটিভ</a:t>
          </a:r>
          <a:endParaRPr lang="en-US" dirty="0"/>
        </a:p>
      </dgm:t>
    </dgm:pt>
    <dgm:pt modelId="{BAB16204-56CF-4EB5-822D-4AEA0E497D87}" type="parTrans" cxnId="{B89DD5D3-F36A-4662-B7A1-CE5C420722B7}">
      <dgm:prSet/>
      <dgm:spPr/>
      <dgm:t>
        <a:bodyPr/>
        <a:lstStyle/>
        <a:p>
          <a:endParaRPr lang="en-US"/>
        </a:p>
      </dgm:t>
    </dgm:pt>
    <dgm:pt modelId="{D4DDEB88-2707-4541-8489-A08747BBDC65}" type="sibTrans" cxnId="{B89DD5D3-F36A-4662-B7A1-CE5C420722B7}">
      <dgm:prSet/>
      <dgm:spPr/>
      <dgm:t>
        <a:bodyPr/>
        <a:lstStyle/>
        <a:p>
          <a:endParaRPr lang="en-US"/>
        </a:p>
      </dgm:t>
    </dgm:pt>
    <dgm:pt modelId="{4C2184A1-3602-4955-A373-7F4102F12D79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err="1" smtClean="0"/>
            <a:t>সুবিধা</a:t>
          </a:r>
          <a:r>
            <a:rPr lang="en-US" sz="1600" b="1" dirty="0" smtClean="0"/>
            <a:t> </a:t>
          </a:r>
          <a:r>
            <a:rPr lang="en-US" sz="1600" b="1" dirty="0" err="1" smtClean="0"/>
            <a:t>উৎপাদন</a:t>
          </a:r>
          <a:endParaRPr lang="en-US" sz="1600" b="1" dirty="0"/>
        </a:p>
      </dgm:t>
    </dgm:pt>
    <dgm:pt modelId="{6FFEF7C5-69F8-4237-90E0-439585821A78}" type="parTrans" cxnId="{35DFDA47-425D-46C3-80B1-4D7748718A5D}">
      <dgm:prSet/>
      <dgm:spPr/>
      <dgm:t>
        <a:bodyPr/>
        <a:lstStyle/>
        <a:p>
          <a:endParaRPr lang="en-US"/>
        </a:p>
      </dgm:t>
    </dgm:pt>
    <dgm:pt modelId="{6752AD2E-3301-4744-9384-EC1C641174A3}" type="sibTrans" cxnId="{35DFDA47-425D-46C3-80B1-4D7748718A5D}">
      <dgm:prSet/>
      <dgm:spPr/>
      <dgm:t>
        <a:bodyPr/>
        <a:lstStyle/>
        <a:p>
          <a:endParaRPr lang="en-US"/>
        </a:p>
      </dgm:t>
    </dgm:pt>
    <dgm:pt modelId="{75D38870-298B-41CB-8CCA-EFC5880BDAFB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err="1" smtClean="0"/>
            <a:t>সমর্থন</a:t>
          </a:r>
          <a:endParaRPr lang="en-US" sz="2400" dirty="0"/>
        </a:p>
      </dgm:t>
    </dgm:pt>
    <dgm:pt modelId="{3EC134D1-5EA9-415F-84C6-483288117689}" type="parTrans" cxnId="{4F53A002-63E1-4B59-947A-2184D24C1EA8}">
      <dgm:prSet/>
      <dgm:spPr/>
      <dgm:t>
        <a:bodyPr/>
        <a:lstStyle/>
        <a:p>
          <a:endParaRPr lang="en-US"/>
        </a:p>
      </dgm:t>
    </dgm:pt>
    <dgm:pt modelId="{B556D1FA-AC15-4008-8056-55241BF5D1F0}" type="sibTrans" cxnId="{4F53A002-63E1-4B59-947A-2184D24C1EA8}">
      <dgm:prSet/>
      <dgm:spPr/>
      <dgm:t>
        <a:bodyPr/>
        <a:lstStyle/>
        <a:p>
          <a:endParaRPr lang="en-US"/>
        </a:p>
      </dgm:t>
    </dgm:pt>
    <dgm:pt modelId="{E89C5600-835C-4F28-B2B4-561C7A728907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/>
            <a:t>সমঝোতা</a:t>
          </a:r>
          <a:endParaRPr lang="en-US" sz="2400" dirty="0"/>
        </a:p>
      </dgm:t>
    </dgm:pt>
    <dgm:pt modelId="{CDCA9A07-B0CE-48CD-9B77-8A1ACDD9B7AC}" type="parTrans" cxnId="{447CB484-4B5A-40DE-92EB-56E4F75C7300}">
      <dgm:prSet/>
      <dgm:spPr/>
      <dgm:t>
        <a:bodyPr/>
        <a:lstStyle/>
        <a:p>
          <a:endParaRPr lang="en-US"/>
        </a:p>
      </dgm:t>
    </dgm:pt>
    <dgm:pt modelId="{2903FC74-FDA7-4F25-8BD3-09E97A6F3C49}" type="sibTrans" cxnId="{447CB484-4B5A-40DE-92EB-56E4F75C7300}">
      <dgm:prSet/>
      <dgm:spPr/>
      <dgm:t>
        <a:bodyPr/>
        <a:lstStyle/>
        <a:p>
          <a:endParaRPr lang="en-US"/>
        </a:p>
      </dgm:t>
    </dgm:pt>
    <dgm:pt modelId="{DFFADD04-EE31-470F-8271-5692ED1D17D5}">
      <dgm:prSet phldrT="[Text]" custScaleX="96004" custScaleY="177869" custLinFactNeighborX="6137" custLinFactNeighborY="-13934"/>
      <dgm:spPr/>
      <dgm:t>
        <a:bodyPr/>
        <a:lstStyle/>
        <a:p>
          <a:endParaRPr lang="en-US" dirty="0"/>
        </a:p>
      </dgm:t>
    </dgm:pt>
    <dgm:pt modelId="{29F0C0A5-8F3B-4B5B-A252-C25401EC43E5}" type="parTrans" cxnId="{A271D834-4AA6-4A0D-B620-A1273828F487}">
      <dgm:prSet/>
      <dgm:spPr/>
      <dgm:t>
        <a:bodyPr/>
        <a:lstStyle/>
        <a:p>
          <a:endParaRPr lang="en-US"/>
        </a:p>
      </dgm:t>
    </dgm:pt>
    <dgm:pt modelId="{FABA21B3-B2A2-439A-905B-9A14F6D07627}" type="sibTrans" cxnId="{A271D834-4AA6-4A0D-B620-A1273828F487}">
      <dgm:prSet/>
      <dgm:spPr/>
      <dgm:t>
        <a:bodyPr/>
        <a:lstStyle/>
        <a:p>
          <a:endParaRPr lang="en-US"/>
        </a:p>
      </dgm:t>
    </dgm:pt>
    <dgm:pt modelId="{843C771D-331D-4491-8DAB-6D9C9CD71A3E}">
      <dgm:prSet phldrT="[Text]" custScaleX="96004" custScaleY="177869" custLinFactNeighborX="6137" custLinFactNeighborY="-13934"/>
      <dgm:spPr/>
      <dgm:t>
        <a:bodyPr/>
        <a:lstStyle/>
        <a:p>
          <a:endParaRPr lang="en-US" dirty="0"/>
        </a:p>
      </dgm:t>
    </dgm:pt>
    <dgm:pt modelId="{E0062920-094B-460B-96BC-39F046BCE99A}" type="parTrans" cxnId="{64096F5D-67CB-4CE2-9B1F-19CF9AC3C5DA}">
      <dgm:prSet/>
      <dgm:spPr/>
      <dgm:t>
        <a:bodyPr/>
        <a:lstStyle/>
        <a:p>
          <a:endParaRPr lang="en-US"/>
        </a:p>
      </dgm:t>
    </dgm:pt>
    <dgm:pt modelId="{1031AE2C-1417-4412-A962-609082009B68}" type="sibTrans" cxnId="{64096F5D-67CB-4CE2-9B1F-19CF9AC3C5DA}">
      <dgm:prSet/>
      <dgm:spPr/>
      <dgm:t>
        <a:bodyPr/>
        <a:lstStyle/>
        <a:p>
          <a:endParaRPr lang="en-US"/>
        </a:p>
      </dgm:t>
    </dgm:pt>
    <dgm:pt modelId="{95B67C58-5DDA-41FC-86D0-571E800759E9}">
      <dgm:prSet phldrT="[Text]"/>
      <dgm:spPr/>
      <dgm:t>
        <a:bodyPr/>
        <a:lstStyle/>
        <a:p>
          <a:r>
            <a:rPr lang="en-US" dirty="0" err="1" smtClean="0"/>
            <a:t>নন</a:t>
          </a:r>
          <a:r>
            <a:rPr lang="en-US" dirty="0" smtClean="0"/>
            <a:t>/</a:t>
          </a:r>
          <a:r>
            <a:rPr lang="en-US" dirty="0" err="1" smtClean="0"/>
            <a:t>লিনিয়র</a:t>
          </a:r>
          <a:endParaRPr lang="en-US" dirty="0"/>
        </a:p>
      </dgm:t>
    </dgm:pt>
    <dgm:pt modelId="{08514521-38D2-4F61-8DBA-D827EE7F748D}" type="sibTrans" cxnId="{0018A409-DB1C-4EA6-85E6-819733397B51}">
      <dgm:prSet/>
      <dgm:spPr/>
      <dgm:t>
        <a:bodyPr/>
        <a:lstStyle/>
        <a:p>
          <a:endParaRPr lang="en-US"/>
        </a:p>
      </dgm:t>
    </dgm:pt>
    <dgm:pt modelId="{4A720926-9E1C-4F97-BCD5-185A733039DB}" type="parTrans" cxnId="{0018A409-DB1C-4EA6-85E6-819733397B51}">
      <dgm:prSet/>
      <dgm:spPr/>
      <dgm:t>
        <a:bodyPr/>
        <a:lstStyle/>
        <a:p>
          <a:endParaRPr lang="en-US"/>
        </a:p>
      </dgm:t>
    </dgm:pt>
    <dgm:pt modelId="{548DC59A-7C62-4590-A32B-7274E5D55B1E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b="1" dirty="0" err="1" smtClean="0"/>
            <a:t>সম্মতি</a:t>
          </a:r>
          <a:r>
            <a:rPr lang="en-US" sz="2000" b="1" dirty="0" smtClean="0"/>
            <a:t> </a:t>
          </a:r>
          <a:r>
            <a:rPr lang="en-US" sz="2000" b="1" dirty="0" err="1" smtClean="0"/>
            <a:t>উৎপাদন</a:t>
          </a:r>
          <a:endParaRPr lang="en-US" sz="2000" b="1" dirty="0"/>
        </a:p>
      </dgm:t>
    </dgm:pt>
    <dgm:pt modelId="{BF966729-16DA-4208-AA7E-E7BA47C4D04A}" type="parTrans" cxnId="{28FBF082-7AD7-43C5-8BFD-B18B9813A25B}">
      <dgm:prSet/>
      <dgm:spPr/>
      <dgm:t>
        <a:bodyPr/>
        <a:lstStyle/>
        <a:p>
          <a:endParaRPr lang="en-US"/>
        </a:p>
      </dgm:t>
    </dgm:pt>
    <dgm:pt modelId="{C4572383-7760-4A42-8A97-1FFBB9505129}" type="sibTrans" cxnId="{28FBF082-7AD7-43C5-8BFD-B18B9813A25B}">
      <dgm:prSet/>
      <dgm:spPr/>
      <dgm:t>
        <a:bodyPr/>
        <a:lstStyle/>
        <a:p>
          <a:endParaRPr lang="en-US"/>
        </a:p>
      </dgm:t>
    </dgm:pt>
    <dgm:pt modelId="{FC801C6C-15EA-427A-8BD3-B174D30117C9}">
      <dgm:prSet phldrT="[Text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err="1" smtClean="0"/>
            <a:t>পর্যালোচনা</a:t>
          </a:r>
          <a:endParaRPr lang="en-US" sz="2400" dirty="0"/>
        </a:p>
      </dgm:t>
    </dgm:pt>
    <dgm:pt modelId="{E28FA0B1-2FA0-4FB7-9313-F06ACB938A87}" type="parTrans" cxnId="{44554ADA-D2C3-4EAE-978B-CA95F3AB3956}">
      <dgm:prSet/>
      <dgm:spPr/>
      <dgm:t>
        <a:bodyPr/>
        <a:lstStyle/>
        <a:p>
          <a:endParaRPr lang="en-US"/>
        </a:p>
      </dgm:t>
    </dgm:pt>
    <dgm:pt modelId="{6CF51FD1-004D-4EA5-A1D5-4A4FDA74846A}" type="sibTrans" cxnId="{44554ADA-D2C3-4EAE-978B-CA95F3AB3956}">
      <dgm:prSet/>
      <dgm:spPr/>
      <dgm:t>
        <a:bodyPr/>
        <a:lstStyle/>
        <a:p>
          <a:endParaRPr lang="en-US"/>
        </a:p>
      </dgm:t>
    </dgm:pt>
    <dgm:pt modelId="{61EEC458-2E73-441B-ABD0-A7C33D2DC391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err="1" smtClean="0"/>
            <a:t>বক্তব্য</a:t>
          </a:r>
          <a:r>
            <a:rPr lang="en-US" b="1" dirty="0" smtClean="0"/>
            <a:t> </a:t>
          </a:r>
          <a:r>
            <a:rPr lang="en-US" b="1" dirty="0" err="1" smtClean="0"/>
            <a:t>প্রকাশ</a:t>
          </a:r>
          <a:endParaRPr lang="en-US" b="1" dirty="0"/>
        </a:p>
      </dgm:t>
    </dgm:pt>
    <dgm:pt modelId="{FAE83876-B397-405D-A6DA-3F9135E561F3}" type="parTrans" cxnId="{57A12C29-1014-4B9C-B9CC-2164E6B47ADA}">
      <dgm:prSet/>
      <dgm:spPr/>
      <dgm:t>
        <a:bodyPr/>
        <a:lstStyle/>
        <a:p>
          <a:endParaRPr lang="en-US"/>
        </a:p>
      </dgm:t>
    </dgm:pt>
    <dgm:pt modelId="{9A066F1F-8D0A-471E-90F4-A04FE8D13311}" type="sibTrans" cxnId="{57A12C29-1014-4B9C-B9CC-2164E6B47ADA}">
      <dgm:prSet/>
      <dgm:spPr/>
      <dgm:t>
        <a:bodyPr/>
        <a:lstStyle/>
        <a:p>
          <a:endParaRPr lang="en-US"/>
        </a:p>
      </dgm:t>
    </dgm:pt>
    <dgm:pt modelId="{4D80530B-DF09-450A-9088-3E4A63846898}">
      <dgm:prSet phldrT="[Text]" custScaleX="74436" custScaleY="138138" custLinFactNeighborX="8687" custLinFactNeighborY="-21424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762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endParaRPr lang="en-US" dirty="0"/>
        </a:p>
      </dgm:t>
    </dgm:pt>
    <dgm:pt modelId="{FF3F5F21-1F96-4F9F-B1EF-20FDA9C1E850}" type="parTrans" cxnId="{3F2006A5-72E3-45D6-997E-4FD7A8416AC2}">
      <dgm:prSet/>
      <dgm:spPr/>
      <dgm:t>
        <a:bodyPr/>
        <a:lstStyle/>
        <a:p>
          <a:endParaRPr lang="en-US"/>
        </a:p>
      </dgm:t>
    </dgm:pt>
    <dgm:pt modelId="{FD1FC942-1421-4406-8DF1-0B83496A431A}" type="sibTrans" cxnId="{3F2006A5-72E3-45D6-997E-4FD7A8416AC2}">
      <dgm:prSet/>
      <dgm:spPr/>
      <dgm:t>
        <a:bodyPr/>
        <a:lstStyle/>
        <a:p>
          <a:endParaRPr lang="en-US"/>
        </a:p>
      </dgm:t>
    </dgm:pt>
    <dgm:pt modelId="{2354C3DC-22CE-4E71-8AB9-A32FF9205871}" type="pres">
      <dgm:prSet presAssocID="{B01F4DFB-595B-4740-88E5-2BDF3361D21F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5251BE4-B960-45D8-963F-936389A166BA}" type="pres">
      <dgm:prSet presAssocID="{B01F4DFB-595B-4740-88E5-2BDF3361D21F}" presName="outerBox" presStyleCnt="0"/>
      <dgm:spPr/>
    </dgm:pt>
    <dgm:pt modelId="{EC268948-C111-4D54-A2F1-F6556F673FD2}" type="pres">
      <dgm:prSet presAssocID="{B01F4DFB-595B-4740-88E5-2BDF3361D21F}" presName="outerBoxParent" presStyleLbl="node1" presStyleIdx="0" presStyleCnt="3" custLinFactNeighborX="-885"/>
      <dgm:spPr/>
      <dgm:t>
        <a:bodyPr/>
        <a:lstStyle/>
        <a:p>
          <a:endParaRPr lang="en-US"/>
        </a:p>
      </dgm:t>
    </dgm:pt>
    <dgm:pt modelId="{80C00B26-CAB4-40EC-9C20-C8084C3A10E6}" type="pres">
      <dgm:prSet presAssocID="{B01F4DFB-595B-4740-88E5-2BDF3361D21F}" presName="outerBoxChildren" presStyleCnt="0"/>
      <dgm:spPr/>
    </dgm:pt>
    <dgm:pt modelId="{27CC6CC9-79CD-460C-8101-B617B3C3F142}" type="pres">
      <dgm:prSet presAssocID="{997C291D-7F6A-4338-8F6B-451A70DABF8A}" presName="oChild" presStyleLbl="fgAcc1" presStyleIdx="0" presStyleCnt="11" custScaleX="129359" custScaleY="18710" custLinFactY="19195" custLinFactNeighborX="15712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F9CB6-FDC0-49F3-ACD7-CBB9967C190C}" type="pres">
      <dgm:prSet presAssocID="{C52247CB-69B6-4BAF-B6E3-C1EBBC3255BC}" presName="outerSibTrans" presStyleCnt="0"/>
      <dgm:spPr/>
    </dgm:pt>
    <dgm:pt modelId="{C589DA49-6D77-49B2-A626-F79855C928D5}" type="pres">
      <dgm:prSet presAssocID="{FC801C6C-15EA-427A-8BD3-B174D30117C9}" presName="oChild" presStyleLbl="fgAcc1" presStyleIdx="1" presStyleCnt="11" custScaleX="120251" custScaleY="17854" custLinFactY="52281" custLinFactNeighborX="1705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327181-AB59-4272-897A-EAAF621F23BC}" type="pres">
      <dgm:prSet presAssocID="{6CF51FD1-004D-4EA5-A1D5-4A4FDA74846A}" presName="outerSibTrans" presStyleCnt="0"/>
      <dgm:spPr/>
    </dgm:pt>
    <dgm:pt modelId="{FB3132E4-5BDF-4C6C-B1EA-5A0689D554B4}" type="pres">
      <dgm:prSet presAssocID="{75D38870-298B-41CB-8CCA-EFC5880BDAFB}" presName="oChild" presStyleLbl="fgAcc1" presStyleIdx="2" presStyleCnt="11" custScaleX="125926" custScaleY="17091" custLinFactY="-43865" custLinFactNeighborX="17863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89FDC-B08D-4578-BC77-A418E03A1C1C}" type="pres">
      <dgm:prSet presAssocID="{B556D1FA-AC15-4008-8056-55241BF5D1F0}" presName="outerSibTrans" presStyleCnt="0"/>
      <dgm:spPr/>
    </dgm:pt>
    <dgm:pt modelId="{9EE85E07-D275-4B0F-A8D3-B835520F3C1E}" type="pres">
      <dgm:prSet presAssocID="{E89C5600-835C-4F28-B2B4-561C7A728907}" presName="oChild" presStyleLbl="fgAcc1" presStyleIdx="3" presStyleCnt="11" custScaleX="120029" custScaleY="17091" custLinFactY="-8058" custLinFactNeighborX="1694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09F565-E721-4E44-9D4C-67AB56FA3560}" type="pres">
      <dgm:prSet presAssocID="{B01F4DFB-595B-4740-88E5-2BDF3361D21F}" presName="middleBox" presStyleCnt="0"/>
      <dgm:spPr/>
    </dgm:pt>
    <dgm:pt modelId="{42B516E4-3E5B-4C06-B668-69F9056A2818}" type="pres">
      <dgm:prSet presAssocID="{B01F4DFB-595B-4740-88E5-2BDF3361D21F}" presName="middleBoxParent" presStyleLbl="node1" presStyleIdx="1" presStyleCnt="3" custScaleX="92788" custScaleY="112912" custLinFactNeighborX="3406" custLinFactNeighborY="-8250"/>
      <dgm:spPr/>
      <dgm:t>
        <a:bodyPr/>
        <a:lstStyle/>
        <a:p>
          <a:endParaRPr lang="en-US"/>
        </a:p>
      </dgm:t>
    </dgm:pt>
    <dgm:pt modelId="{691E3549-560C-45AD-98D2-BB38EA65333E}" type="pres">
      <dgm:prSet presAssocID="{B01F4DFB-595B-4740-88E5-2BDF3361D21F}" presName="middleBoxChildren" presStyleCnt="0"/>
      <dgm:spPr/>
    </dgm:pt>
    <dgm:pt modelId="{2CB3B8E5-B3DD-45D6-855E-0A170145BA75}" type="pres">
      <dgm:prSet presAssocID="{95B67C58-5DDA-41FC-86D0-571E800759E9}" presName="mChild" presStyleLbl="fgAcc1" presStyleIdx="4" presStyleCnt="11" custLinFactY="-118876" custLinFactNeighborX="46878" custLinFactNeighborY="-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26A835-7258-4196-8C3F-C615AAC68273}" type="pres">
      <dgm:prSet presAssocID="{08514521-38D2-4F61-8DBA-D827EE7F748D}" presName="middleSibTrans" presStyleCnt="0"/>
      <dgm:spPr/>
    </dgm:pt>
    <dgm:pt modelId="{6733C8D6-84F7-41BC-9F99-F48FEDF4AF1A}" type="pres">
      <dgm:prSet presAssocID="{327B516E-C034-4085-8BBD-CAEAC0058FA7}" presName="mChild" presStyleLbl="fgAcc1" presStyleIdx="5" presStyleCnt="11" custLinFactY="-78575" custLinFactNeighborX="4687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9CC94-B1F2-4F37-9C4A-9757AC00D5E8}" type="pres">
      <dgm:prSet presAssocID="{D4DDEB88-2707-4541-8489-A08747BBDC65}" presName="middleSibTrans" presStyleCnt="0"/>
      <dgm:spPr/>
    </dgm:pt>
    <dgm:pt modelId="{538E99C8-A214-4E11-A0B6-9E3D340E4825}" type="pres">
      <dgm:prSet presAssocID="{2593B918-34AD-4A14-8962-17C3E713D10A}" presName="mChild" presStyleLbl="fgAcc1" presStyleIdx="6" presStyleCnt="11" custScaleX="101743" custLinFactY="-38061" custLinFactNeighborX="47749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2E8C61-C67B-4639-B34B-C4D95E72C7AF}" type="pres">
      <dgm:prSet presAssocID="{B01F4DFB-595B-4740-88E5-2BDF3361D21F}" presName="centerBox" presStyleCnt="0"/>
      <dgm:spPr/>
    </dgm:pt>
    <dgm:pt modelId="{C6DADA50-CB70-4B71-86F6-7D385330CA2B}" type="pres">
      <dgm:prSet presAssocID="{B01F4DFB-595B-4740-88E5-2BDF3361D21F}" presName="centerBoxParent" presStyleLbl="node1" presStyleIdx="2" presStyleCnt="3" custScaleX="84566" custScaleY="138034" custLinFactNeighborX="7216" custLinFactNeighborY="-21424"/>
      <dgm:spPr/>
      <dgm:t>
        <a:bodyPr/>
        <a:lstStyle/>
        <a:p>
          <a:endParaRPr lang="en-US"/>
        </a:p>
      </dgm:t>
    </dgm:pt>
    <dgm:pt modelId="{6F16DCB0-EA6D-47C7-A95E-1C86E0D2121E}" type="pres">
      <dgm:prSet presAssocID="{B01F4DFB-595B-4740-88E5-2BDF3361D21F}" presName="centerBoxChildren" presStyleCnt="0"/>
      <dgm:spPr/>
    </dgm:pt>
    <dgm:pt modelId="{6E123CFF-D816-4CBA-929F-E73C8E4504DE}" type="pres">
      <dgm:prSet presAssocID="{EF5353F7-134D-4715-8E1F-1E857DAE9CC8}" presName="cChild" presStyleLbl="fgAcc1" presStyleIdx="7" presStyleCnt="11" custScaleX="1092226" custScaleY="78066" custLinFactX="1127926" custLinFactNeighborX="1200000" custLinFactNeighborY="-94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12CDD0-CA97-4897-A937-678B575FF66D}" type="pres">
      <dgm:prSet presAssocID="{043A1555-482F-4603-8F98-F59382FB7557}" presName="centerSibTrans" presStyleCnt="0"/>
      <dgm:spPr/>
    </dgm:pt>
    <dgm:pt modelId="{166AA529-20F1-413B-8904-961366483892}" type="pres">
      <dgm:prSet presAssocID="{61EEC458-2E73-441B-ABD0-A7C33D2DC391}" presName="cChild" presStyleLbl="fgAcc1" presStyleIdx="8" presStyleCnt="11" custScaleX="1157154" custScaleY="85432" custLinFactX="-179991" custLinFactNeighborX="-200000" custLinFactNeighborY="70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CCD623-BD28-47EA-BDFD-031EB161B6EB}" type="pres">
      <dgm:prSet presAssocID="{9A066F1F-8D0A-471E-90F4-A04FE8D13311}" presName="centerSibTrans" presStyleCnt="0"/>
      <dgm:spPr/>
    </dgm:pt>
    <dgm:pt modelId="{6A62A222-4398-4B87-871A-555A3F3FB852}" type="pres">
      <dgm:prSet presAssocID="{4C2184A1-3602-4955-A373-7F4102F12D79}" presName="cChild" presStyleLbl="fgAcc1" presStyleIdx="9" presStyleCnt="11" custScaleX="1097668" custScaleY="79677" custLinFactX="1306954" custLinFactNeighborX="1400000" custLinFactNeighborY="42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2E181A-19BB-44F5-915B-0EA9712F9E80}" type="pres">
      <dgm:prSet presAssocID="{6752AD2E-3301-4744-9384-EC1C641174A3}" presName="centerSibTrans" presStyleCnt="0"/>
      <dgm:spPr/>
    </dgm:pt>
    <dgm:pt modelId="{29A4C33F-D142-4498-8669-51D54F293B1B}" type="pres">
      <dgm:prSet presAssocID="{548DC59A-7C62-4590-A32B-7274E5D55B1E}" presName="cChild" presStyleLbl="fgAcc1" presStyleIdx="10" presStyleCnt="11" custScaleX="1660140" custScaleY="76600" custLinFactX="-410565" custLinFactY="-3530" custLinFactNeighborX="-5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89B3AB-A5F2-4577-BD86-FE4BCDA39A9F}" srcId="{B01F4DFB-595B-4740-88E5-2BDF3361D21F}" destId="{E4AA73FD-F45A-454D-8F54-865658F27650}" srcOrd="2" destOrd="0" parTransId="{BDA5764C-D413-4315-9358-E8B9BE5D1D3D}" sibTransId="{6AB9BD6B-9B2E-43EA-8F9D-65AEB210533A}"/>
    <dgm:cxn modelId="{202748AF-36EA-4BF7-9FCA-BC864E8D8EFB}" type="presOf" srcId="{548DC59A-7C62-4590-A32B-7274E5D55B1E}" destId="{29A4C33F-D142-4498-8669-51D54F293B1B}" srcOrd="0" destOrd="0" presId="urn:microsoft.com/office/officeart/2005/8/layout/target2"/>
    <dgm:cxn modelId="{B2D0A8D9-89A5-4FD8-8187-8756AAAC3EAC}" srcId="{E4AA73FD-F45A-454D-8F54-865658F27650}" destId="{EF5353F7-134D-4715-8E1F-1E857DAE9CC8}" srcOrd="0" destOrd="0" parTransId="{2D95F7A1-64F9-4822-96E5-4A1669576173}" sibTransId="{043A1555-482F-4603-8F98-F59382FB7557}"/>
    <dgm:cxn modelId="{0962089A-FA6C-4002-8B13-1DE45C9C0561}" type="presOf" srcId="{AD0B72F9-1F72-4A5D-AAE9-22ECD9392B89}" destId="{EC268948-C111-4D54-A2F1-F6556F673FD2}" srcOrd="0" destOrd="0" presId="urn:microsoft.com/office/officeart/2005/8/layout/target2"/>
    <dgm:cxn modelId="{17267A0F-33F4-4A91-A84E-36A48B177CF3}" srcId="{B01F4DFB-595B-4740-88E5-2BDF3361D21F}" destId="{8A5543EF-A706-4E8E-AB73-9D8E9F34C4C4}" srcOrd="1" destOrd="0" parTransId="{CCD05F60-1C41-43AB-80E2-AB19E4EEB662}" sibTransId="{0AEFC4D5-E511-4E58-87EF-816CA7F039FD}"/>
    <dgm:cxn modelId="{AA8349F4-07EA-4BE3-902C-ACE96BAA0E35}" type="presOf" srcId="{2593B918-34AD-4A14-8962-17C3E713D10A}" destId="{538E99C8-A214-4E11-A0B6-9E3D340E4825}" srcOrd="0" destOrd="0" presId="urn:microsoft.com/office/officeart/2005/8/layout/target2"/>
    <dgm:cxn modelId="{0018A409-DB1C-4EA6-85E6-819733397B51}" srcId="{8A5543EF-A706-4E8E-AB73-9D8E9F34C4C4}" destId="{95B67C58-5DDA-41FC-86D0-571E800759E9}" srcOrd="0" destOrd="0" parTransId="{4A720926-9E1C-4F97-BCD5-185A733039DB}" sibTransId="{08514521-38D2-4F61-8DBA-D827EE7F748D}"/>
    <dgm:cxn modelId="{056DCBFE-C9B2-42A0-8CD4-DF82BEC44743}" type="presOf" srcId="{B01F4DFB-595B-4740-88E5-2BDF3361D21F}" destId="{2354C3DC-22CE-4E71-8AB9-A32FF9205871}" srcOrd="0" destOrd="0" presId="urn:microsoft.com/office/officeart/2005/8/layout/target2"/>
    <dgm:cxn modelId="{28FBF082-7AD7-43C5-8BFD-B18B9813A25B}" srcId="{E4AA73FD-F45A-454D-8F54-865658F27650}" destId="{548DC59A-7C62-4590-A32B-7274E5D55B1E}" srcOrd="3" destOrd="0" parTransId="{BF966729-16DA-4208-AA7E-E7BA47C4D04A}" sibTransId="{C4572383-7760-4A42-8A97-1FFBB9505129}"/>
    <dgm:cxn modelId="{A271D834-4AA6-4A0D-B620-A1273828F487}" srcId="{B01F4DFB-595B-4740-88E5-2BDF3361D21F}" destId="{DFFADD04-EE31-470F-8271-5692ED1D17D5}" srcOrd="5" destOrd="0" parTransId="{29F0C0A5-8F3B-4B5B-A252-C25401EC43E5}" sibTransId="{FABA21B3-B2A2-439A-905B-9A14F6D07627}"/>
    <dgm:cxn modelId="{06A890ED-8B9C-46AC-AA24-5EF61923D078}" type="presOf" srcId="{8A5543EF-A706-4E8E-AB73-9D8E9F34C4C4}" destId="{42B516E4-3E5B-4C06-B668-69F9056A2818}" srcOrd="0" destOrd="0" presId="urn:microsoft.com/office/officeart/2005/8/layout/target2"/>
    <dgm:cxn modelId="{64096F5D-67CB-4CE2-9B1F-19CF9AC3C5DA}" srcId="{B01F4DFB-595B-4740-88E5-2BDF3361D21F}" destId="{843C771D-331D-4491-8DAB-6D9C9CD71A3E}" srcOrd="4" destOrd="0" parTransId="{E0062920-094B-460B-96BC-39F046BCE99A}" sibTransId="{1031AE2C-1417-4412-A962-609082009B68}"/>
    <dgm:cxn modelId="{07302392-2D8F-41A4-9500-738955F61F60}" type="presOf" srcId="{75D38870-298B-41CB-8CCA-EFC5880BDAFB}" destId="{FB3132E4-5BDF-4C6C-B1EA-5A0689D554B4}" srcOrd="0" destOrd="0" presId="urn:microsoft.com/office/officeart/2005/8/layout/target2"/>
    <dgm:cxn modelId="{F1639140-A895-4AEA-896C-4A70F2DCEB4C}" type="presOf" srcId="{E4AA73FD-F45A-454D-8F54-865658F27650}" destId="{C6DADA50-CB70-4B71-86F6-7D385330CA2B}" srcOrd="0" destOrd="0" presId="urn:microsoft.com/office/officeart/2005/8/layout/target2"/>
    <dgm:cxn modelId="{57A12C29-1014-4B9C-B9CC-2164E6B47ADA}" srcId="{E4AA73FD-F45A-454D-8F54-865658F27650}" destId="{61EEC458-2E73-441B-ABD0-A7C33D2DC391}" srcOrd="1" destOrd="0" parTransId="{FAE83876-B397-405D-A6DA-3F9135E561F3}" sibTransId="{9A066F1F-8D0A-471E-90F4-A04FE8D13311}"/>
    <dgm:cxn modelId="{63BC214E-87BF-4DF5-B7E6-6DA9D7CA2848}" type="presOf" srcId="{95B67C58-5DDA-41FC-86D0-571E800759E9}" destId="{2CB3B8E5-B3DD-45D6-855E-0A170145BA75}" srcOrd="0" destOrd="0" presId="urn:microsoft.com/office/officeart/2005/8/layout/target2"/>
    <dgm:cxn modelId="{640803E9-435B-432C-94DF-0A1FC4AC60A6}" type="presOf" srcId="{EF5353F7-134D-4715-8E1F-1E857DAE9CC8}" destId="{6E123CFF-D816-4CBA-929F-E73C8E4504DE}" srcOrd="0" destOrd="0" presId="urn:microsoft.com/office/officeart/2005/8/layout/target2"/>
    <dgm:cxn modelId="{369E5A73-1561-48E2-8FF0-562EAD64459C}" type="presOf" srcId="{E89C5600-835C-4F28-B2B4-561C7A728907}" destId="{9EE85E07-D275-4B0F-A8D3-B835520F3C1E}" srcOrd="0" destOrd="0" presId="urn:microsoft.com/office/officeart/2005/8/layout/target2"/>
    <dgm:cxn modelId="{4FB7B09B-1E10-4279-B2D5-421F2A6CB943}" srcId="{8A5543EF-A706-4E8E-AB73-9D8E9F34C4C4}" destId="{2593B918-34AD-4A14-8962-17C3E713D10A}" srcOrd="2" destOrd="0" parTransId="{7C255349-015E-451A-B580-C4C7C52907DC}" sibTransId="{ECB364DE-5D5F-4773-BFCE-E9D4B4CA35CD}"/>
    <dgm:cxn modelId="{447CB484-4B5A-40DE-92EB-56E4F75C7300}" srcId="{AD0B72F9-1F72-4A5D-AAE9-22ECD9392B89}" destId="{E89C5600-835C-4F28-B2B4-561C7A728907}" srcOrd="3" destOrd="0" parTransId="{CDCA9A07-B0CE-48CD-9B77-8A1ACDD9B7AC}" sibTransId="{2903FC74-FDA7-4F25-8BD3-09E97A6F3C49}"/>
    <dgm:cxn modelId="{3F2006A5-72E3-45D6-997E-4FD7A8416AC2}" srcId="{B01F4DFB-595B-4740-88E5-2BDF3361D21F}" destId="{4D80530B-DF09-450A-9088-3E4A63846898}" srcOrd="3" destOrd="0" parTransId="{FF3F5F21-1F96-4F9F-B1EF-20FDA9C1E850}" sibTransId="{FD1FC942-1421-4406-8DF1-0B83496A431A}"/>
    <dgm:cxn modelId="{B89DD5D3-F36A-4662-B7A1-CE5C420722B7}" srcId="{8A5543EF-A706-4E8E-AB73-9D8E9F34C4C4}" destId="{327B516E-C034-4085-8BBD-CAEAC0058FA7}" srcOrd="1" destOrd="0" parTransId="{BAB16204-56CF-4EB5-822D-4AEA0E497D87}" sibTransId="{D4DDEB88-2707-4541-8489-A08747BBDC65}"/>
    <dgm:cxn modelId="{B70FD209-3357-4795-8AC0-5B847A610B01}" srcId="{B01F4DFB-595B-4740-88E5-2BDF3361D21F}" destId="{AD0B72F9-1F72-4A5D-AAE9-22ECD9392B89}" srcOrd="0" destOrd="0" parTransId="{56F6E7F1-7764-4911-A9DB-3B92FD654741}" sibTransId="{D4125166-A962-426D-B5CA-663054277DE6}"/>
    <dgm:cxn modelId="{A01B20A2-6C10-44BA-BAE9-E9294E34466E}" type="presOf" srcId="{327B516E-C034-4085-8BBD-CAEAC0058FA7}" destId="{6733C8D6-84F7-41BC-9F99-F48FEDF4AF1A}" srcOrd="0" destOrd="0" presId="urn:microsoft.com/office/officeart/2005/8/layout/target2"/>
    <dgm:cxn modelId="{4F53A002-63E1-4B59-947A-2184D24C1EA8}" srcId="{AD0B72F9-1F72-4A5D-AAE9-22ECD9392B89}" destId="{75D38870-298B-41CB-8CCA-EFC5880BDAFB}" srcOrd="2" destOrd="0" parTransId="{3EC134D1-5EA9-415F-84C6-483288117689}" sibTransId="{B556D1FA-AC15-4008-8056-55241BF5D1F0}"/>
    <dgm:cxn modelId="{42CD0E6C-71AF-4E70-A7B2-7D78090BE93B}" srcId="{AD0B72F9-1F72-4A5D-AAE9-22ECD9392B89}" destId="{997C291D-7F6A-4338-8F6B-451A70DABF8A}" srcOrd="0" destOrd="0" parTransId="{5D3C630D-D819-48D3-A4A3-BFDEF639CAF2}" sibTransId="{C52247CB-69B6-4BAF-B6E3-C1EBBC3255BC}"/>
    <dgm:cxn modelId="{4EF22D9C-C667-449F-8322-44EED9B3EE7A}" type="presOf" srcId="{FC801C6C-15EA-427A-8BD3-B174D30117C9}" destId="{C589DA49-6D77-49B2-A626-F79855C928D5}" srcOrd="0" destOrd="0" presId="urn:microsoft.com/office/officeart/2005/8/layout/target2"/>
    <dgm:cxn modelId="{44554ADA-D2C3-4EAE-978B-CA95F3AB3956}" srcId="{AD0B72F9-1F72-4A5D-AAE9-22ECD9392B89}" destId="{FC801C6C-15EA-427A-8BD3-B174D30117C9}" srcOrd="1" destOrd="0" parTransId="{E28FA0B1-2FA0-4FB7-9313-F06ACB938A87}" sibTransId="{6CF51FD1-004D-4EA5-A1D5-4A4FDA74846A}"/>
    <dgm:cxn modelId="{93BA0AD0-3D2D-4A7F-874D-5D34E3BBB781}" type="presOf" srcId="{61EEC458-2E73-441B-ABD0-A7C33D2DC391}" destId="{166AA529-20F1-413B-8904-961366483892}" srcOrd="0" destOrd="0" presId="urn:microsoft.com/office/officeart/2005/8/layout/target2"/>
    <dgm:cxn modelId="{B56D588C-D562-433E-AC0D-FC337DAC8B9F}" type="presOf" srcId="{997C291D-7F6A-4338-8F6B-451A70DABF8A}" destId="{27CC6CC9-79CD-460C-8101-B617B3C3F142}" srcOrd="0" destOrd="0" presId="urn:microsoft.com/office/officeart/2005/8/layout/target2"/>
    <dgm:cxn modelId="{82A3FA9F-F5CD-4392-B2CE-DDEE383DDF0D}" type="presOf" srcId="{4C2184A1-3602-4955-A373-7F4102F12D79}" destId="{6A62A222-4398-4B87-871A-555A3F3FB852}" srcOrd="0" destOrd="0" presId="urn:microsoft.com/office/officeart/2005/8/layout/target2"/>
    <dgm:cxn modelId="{35DFDA47-425D-46C3-80B1-4D7748718A5D}" srcId="{E4AA73FD-F45A-454D-8F54-865658F27650}" destId="{4C2184A1-3602-4955-A373-7F4102F12D79}" srcOrd="2" destOrd="0" parTransId="{6FFEF7C5-69F8-4237-90E0-439585821A78}" sibTransId="{6752AD2E-3301-4744-9384-EC1C641174A3}"/>
    <dgm:cxn modelId="{7B421C15-5912-4ED7-A9C4-4992DE56109F}" type="presParOf" srcId="{2354C3DC-22CE-4E71-8AB9-A32FF9205871}" destId="{05251BE4-B960-45D8-963F-936389A166BA}" srcOrd="0" destOrd="0" presId="urn:microsoft.com/office/officeart/2005/8/layout/target2"/>
    <dgm:cxn modelId="{B0B4E5E9-D8C8-4E11-951A-60EE94B58D35}" type="presParOf" srcId="{05251BE4-B960-45D8-963F-936389A166BA}" destId="{EC268948-C111-4D54-A2F1-F6556F673FD2}" srcOrd="0" destOrd="0" presId="urn:microsoft.com/office/officeart/2005/8/layout/target2"/>
    <dgm:cxn modelId="{4E69562D-7843-452C-B506-D292206DA221}" type="presParOf" srcId="{05251BE4-B960-45D8-963F-936389A166BA}" destId="{80C00B26-CAB4-40EC-9C20-C8084C3A10E6}" srcOrd="1" destOrd="0" presId="urn:microsoft.com/office/officeart/2005/8/layout/target2"/>
    <dgm:cxn modelId="{DFDE2A88-9744-4ECF-A998-BAFF799BD090}" type="presParOf" srcId="{80C00B26-CAB4-40EC-9C20-C8084C3A10E6}" destId="{27CC6CC9-79CD-460C-8101-B617B3C3F142}" srcOrd="0" destOrd="0" presId="urn:microsoft.com/office/officeart/2005/8/layout/target2"/>
    <dgm:cxn modelId="{1D0EEB77-C31B-4227-B422-77DBC29C3E96}" type="presParOf" srcId="{80C00B26-CAB4-40EC-9C20-C8084C3A10E6}" destId="{71FF9CB6-FDC0-49F3-ACD7-CBB9967C190C}" srcOrd="1" destOrd="0" presId="urn:microsoft.com/office/officeart/2005/8/layout/target2"/>
    <dgm:cxn modelId="{72F77777-6AA8-4894-BECD-DF774F8DAA89}" type="presParOf" srcId="{80C00B26-CAB4-40EC-9C20-C8084C3A10E6}" destId="{C589DA49-6D77-49B2-A626-F79855C928D5}" srcOrd="2" destOrd="0" presId="urn:microsoft.com/office/officeart/2005/8/layout/target2"/>
    <dgm:cxn modelId="{F4E559D5-77E2-42A6-A3E1-1136F48A87B1}" type="presParOf" srcId="{80C00B26-CAB4-40EC-9C20-C8084C3A10E6}" destId="{92327181-AB59-4272-897A-EAAF621F23BC}" srcOrd="3" destOrd="0" presId="urn:microsoft.com/office/officeart/2005/8/layout/target2"/>
    <dgm:cxn modelId="{290A5E4A-1DCD-4EA7-AE70-A873F7870982}" type="presParOf" srcId="{80C00B26-CAB4-40EC-9C20-C8084C3A10E6}" destId="{FB3132E4-5BDF-4C6C-B1EA-5A0689D554B4}" srcOrd="4" destOrd="0" presId="urn:microsoft.com/office/officeart/2005/8/layout/target2"/>
    <dgm:cxn modelId="{3E869CDC-23E2-43CC-AC78-4AB56A29124F}" type="presParOf" srcId="{80C00B26-CAB4-40EC-9C20-C8084C3A10E6}" destId="{8C689FDC-B08D-4578-BC77-A418E03A1C1C}" srcOrd="5" destOrd="0" presId="urn:microsoft.com/office/officeart/2005/8/layout/target2"/>
    <dgm:cxn modelId="{4D4735FB-8A82-4F93-8AF1-27AD65466A35}" type="presParOf" srcId="{80C00B26-CAB4-40EC-9C20-C8084C3A10E6}" destId="{9EE85E07-D275-4B0F-A8D3-B835520F3C1E}" srcOrd="6" destOrd="0" presId="urn:microsoft.com/office/officeart/2005/8/layout/target2"/>
    <dgm:cxn modelId="{36D9CBF7-2D9B-48CD-BC50-90F8FC96A6CE}" type="presParOf" srcId="{2354C3DC-22CE-4E71-8AB9-A32FF9205871}" destId="{7009F565-E721-4E44-9D4C-67AB56FA3560}" srcOrd="1" destOrd="0" presId="urn:microsoft.com/office/officeart/2005/8/layout/target2"/>
    <dgm:cxn modelId="{72531F38-534A-43F0-A117-75A77E9889B2}" type="presParOf" srcId="{7009F565-E721-4E44-9D4C-67AB56FA3560}" destId="{42B516E4-3E5B-4C06-B668-69F9056A2818}" srcOrd="0" destOrd="0" presId="urn:microsoft.com/office/officeart/2005/8/layout/target2"/>
    <dgm:cxn modelId="{8DC25774-89BA-46EE-80D5-43B0E1EA599D}" type="presParOf" srcId="{7009F565-E721-4E44-9D4C-67AB56FA3560}" destId="{691E3549-560C-45AD-98D2-BB38EA65333E}" srcOrd="1" destOrd="0" presId="urn:microsoft.com/office/officeart/2005/8/layout/target2"/>
    <dgm:cxn modelId="{F71B2246-4158-4A5F-A1DB-FBEAE4218BED}" type="presParOf" srcId="{691E3549-560C-45AD-98D2-BB38EA65333E}" destId="{2CB3B8E5-B3DD-45D6-855E-0A170145BA75}" srcOrd="0" destOrd="0" presId="urn:microsoft.com/office/officeart/2005/8/layout/target2"/>
    <dgm:cxn modelId="{32EA7D70-D32F-41E7-824D-A11327E7EB41}" type="presParOf" srcId="{691E3549-560C-45AD-98D2-BB38EA65333E}" destId="{C326A835-7258-4196-8C3F-C615AAC68273}" srcOrd="1" destOrd="0" presId="urn:microsoft.com/office/officeart/2005/8/layout/target2"/>
    <dgm:cxn modelId="{34DFF821-DD45-434A-BC16-2D9FAC275D9C}" type="presParOf" srcId="{691E3549-560C-45AD-98D2-BB38EA65333E}" destId="{6733C8D6-84F7-41BC-9F99-F48FEDF4AF1A}" srcOrd="2" destOrd="0" presId="urn:microsoft.com/office/officeart/2005/8/layout/target2"/>
    <dgm:cxn modelId="{AE91DF74-88A7-4362-9FEA-FD471C24BB79}" type="presParOf" srcId="{691E3549-560C-45AD-98D2-BB38EA65333E}" destId="{8C69CC94-B1F2-4F37-9C4A-9757AC00D5E8}" srcOrd="3" destOrd="0" presId="urn:microsoft.com/office/officeart/2005/8/layout/target2"/>
    <dgm:cxn modelId="{2957F0AB-543F-4130-8F07-36C6A250E8B4}" type="presParOf" srcId="{691E3549-560C-45AD-98D2-BB38EA65333E}" destId="{538E99C8-A214-4E11-A0B6-9E3D340E4825}" srcOrd="4" destOrd="0" presId="urn:microsoft.com/office/officeart/2005/8/layout/target2"/>
    <dgm:cxn modelId="{9480D408-1FA7-4FB9-B1E2-E64E67A18435}" type="presParOf" srcId="{2354C3DC-22CE-4E71-8AB9-A32FF9205871}" destId="{7B2E8C61-C67B-4639-B34B-C4D95E72C7AF}" srcOrd="2" destOrd="0" presId="urn:microsoft.com/office/officeart/2005/8/layout/target2"/>
    <dgm:cxn modelId="{B07B8C5E-55EB-4C47-BDFF-6AB0FCFC36C2}" type="presParOf" srcId="{7B2E8C61-C67B-4639-B34B-C4D95E72C7AF}" destId="{C6DADA50-CB70-4B71-86F6-7D385330CA2B}" srcOrd="0" destOrd="0" presId="urn:microsoft.com/office/officeart/2005/8/layout/target2"/>
    <dgm:cxn modelId="{C2242AFD-D480-4A76-93D3-F41CA762141C}" type="presParOf" srcId="{7B2E8C61-C67B-4639-B34B-C4D95E72C7AF}" destId="{6F16DCB0-EA6D-47C7-A95E-1C86E0D2121E}" srcOrd="1" destOrd="0" presId="urn:microsoft.com/office/officeart/2005/8/layout/target2"/>
    <dgm:cxn modelId="{DE8EA4FA-B05B-417B-B56A-6980DD2A18B9}" type="presParOf" srcId="{6F16DCB0-EA6D-47C7-A95E-1C86E0D2121E}" destId="{6E123CFF-D816-4CBA-929F-E73C8E4504DE}" srcOrd="0" destOrd="0" presId="urn:microsoft.com/office/officeart/2005/8/layout/target2"/>
    <dgm:cxn modelId="{A07CB5C7-1F35-469A-9E47-544C50897971}" type="presParOf" srcId="{6F16DCB0-EA6D-47C7-A95E-1C86E0D2121E}" destId="{8912CDD0-CA97-4897-A937-678B575FF66D}" srcOrd="1" destOrd="0" presId="urn:microsoft.com/office/officeart/2005/8/layout/target2"/>
    <dgm:cxn modelId="{34D6A89B-4686-44F6-83EE-276C4DDA00A7}" type="presParOf" srcId="{6F16DCB0-EA6D-47C7-A95E-1C86E0D2121E}" destId="{166AA529-20F1-413B-8904-961366483892}" srcOrd="2" destOrd="0" presId="urn:microsoft.com/office/officeart/2005/8/layout/target2"/>
    <dgm:cxn modelId="{A41F5311-8CD1-41CA-BD2C-5DDA641AF29C}" type="presParOf" srcId="{6F16DCB0-EA6D-47C7-A95E-1C86E0D2121E}" destId="{B6CCD623-BD28-47EA-BDFD-031EB161B6EB}" srcOrd="3" destOrd="0" presId="urn:microsoft.com/office/officeart/2005/8/layout/target2"/>
    <dgm:cxn modelId="{C95CDA89-7E7E-45E6-A53B-955A45D4046D}" type="presParOf" srcId="{6F16DCB0-EA6D-47C7-A95E-1C86E0D2121E}" destId="{6A62A222-4398-4B87-871A-555A3F3FB852}" srcOrd="4" destOrd="0" presId="urn:microsoft.com/office/officeart/2005/8/layout/target2"/>
    <dgm:cxn modelId="{C5387C54-E73E-4F97-91B0-C710A6CE8967}" type="presParOf" srcId="{6F16DCB0-EA6D-47C7-A95E-1C86E0D2121E}" destId="{9F2E181A-19BB-44F5-915B-0EA9712F9E80}" srcOrd="5" destOrd="0" presId="urn:microsoft.com/office/officeart/2005/8/layout/target2"/>
    <dgm:cxn modelId="{7C62962E-5B11-4B26-BF8F-786473D4003A}" type="presParOf" srcId="{6F16DCB0-EA6D-47C7-A95E-1C86E0D2121E}" destId="{29A4C33F-D142-4498-8669-51D54F293B1B}" srcOrd="6" destOrd="0" presId="urn:microsoft.com/office/officeart/2005/8/layout/targe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4C19C9-C565-48A5-B267-FB4134F8C51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5D92856-8D45-4EB9-AB72-DA867847473D}">
      <dgm:prSet phldrT="[Text]" custT="1"/>
      <dgm:spPr/>
      <dgm:t>
        <a:bodyPr/>
        <a:lstStyle/>
        <a:p>
          <a:r>
            <a:rPr lang="en-US" sz="3200" dirty="0" err="1" smtClean="0"/>
            <a:t>স্টেজড</a:t>
          </a:r>
          <a:r>
            <a:rPr lang="en-US" sz="3200" dirty="0" smtClean="0"/>
            <a:t>/</a:t>
          </a:r>
          <a:r>
            <a:rPr lang="en-US" sz="3200" dirty="0" err="1" smtClean="0"/>
            <a:t>স্ক্রিপ্টেড</a:t>
          </a:r>
          <a:endParaRPr lang="en-US" sz="3200" dirty="0"/>
        </a:p>
      </dgm:t>
    </dgm:pt>
    <dgm:pt modelId="{A27E12F7-1E27-4393-A51B-9334BE2FA582}" type="parTrans" cxnId="{258B9CC9-F1FA-48ED-8AA3-D911AC9A4043}">
      <dgm:prSet/>
      <dgm:spPr/>
      <dgm:t>
        <a:bodyPr/>
        <a:lstStyle/>
        <a:p>
          <a:endParaRPr lang="en-US"/>
        </a:p>
      </dgm:t>
    </dgm:pt>
    <dgm:pt modelId="{8A314939-5704-4FAC-9BA6-C526722CC2C1}" type="sibTrans" cxnId="{258B9CC9-F1FA-48ED-8AA3-D911AC9A4043}">
      <dgm:prSet/>
      <dgm:spPr/>
      <dgm:t>
        <a:bodyPr/>
        <a:lstStyle/>
        <a:p>
          <a:endParaRPr lang="en-US"/>
        </a:p>
      </dgm:t>
    </dgm:pt>
    <dgm:pt modelId="{B382C139-8BB5-409A-A876-1693ED7DD054}">
      <dgm:prSet phldrT="[Text]" custT="1"/>
      <dgm:spPr/>
      <dgm:t>
        <a:bodyPr/>
        <a:lstStyle/>
        <a:p>
          <a:r>
            <a:rPr lang="en-US" sz="3200" dirty="0" err="1" smtClean="0"/>
            <a:t>লাইভ</a:t>
          </a:r>
          <a:r>
            <a:rPr lang="en-US" sz="3200" dirty="0" smtClean="0"/>
            <a:t>/</a:t>
          </a:r>
          <a:r>
            <a:rPr lang="en-US" sz="3200" dirty="0" err="1" smtClean="0"/>
            <a:t>আনস্ক্রিপ্টেড</a:t>
          </a:r>
          <a:endParaRPr lang="en-US" sz="3200" dirty="0"/>
        </a:p>
      </dgm:t>
    </dgm:pt>
    <dgm:pt modelId="{140FB9F5-0F54-4559-9FD6-C8A6D2306F3F}" type="parTrans" cxnId="{E3822652-0C6F-4681-ADB1-C858DF401E9C}">
      <dgm:prSet/>
      <dgm:spPr/>
      <dgm:t>
        <a:bodyPr/>
        <a:lstStyle/>
        <a:p>
          <a:endParaRPr lang="en-US"/>
        </a:p>
      </dgm:t>
    </dgm:pt>
    <dgm:pt modelId="{81AC9C46-AC0B-4A13-A686-000597A68331}" type="sibTrans" cxnId="{E3822652-0C6F-4681-ADB1-C858DF401E9C}">
      <dgm:prSet/>
      <dgm:spPr/>
      <dgm:t>
        <a:bodyPr/>
        <a:lstStyle/>
        <a:p>
          <a:endParaRPr lang="en-US"/>
        </a:p>
      </dgm:t>
    </dgm:pt>
    <dgm:pt modelId="{A09E659F-3187-49B6-B8AE-2E3DFF9416A0}">
      <dgm:prSet phldrT="[Text]" custT="1"/>
      <dgm:spPr/>
      <dgm:t>
        <a:bodyPr/>
        <a:lstStyle/>
        <a:p>
          <a:endParaRPr lang="en-US" sz="2400" dirty="0"/>
        </a:p>
      </dgm:t>
    </dgm:pt>
    <dgm:pt modelId="{6B622D92-975A-4360-888F-C8DAAF329BC8}" type="parTrans" cxnId="{FA754503-ABF8-4BDB-8302-3C7DE09EE1F1}">
      <dgm:prSet/>
      <dgm:spPr/>
      <dgm:t>
        <a:bodyPr/>
        <a:lstStyle/>
        <a:p>
          <a:endParaRPr lang="en-US"/>
        </a:p>
      </dgm:t>
    </dgm:pt>
    <dgm:pt modelId="{3DAD1371-58A5-4028-B7EA-49046789FE7E}" type="sibTrans" cxnId="{FA754503-ABF8-4BDB-8302-3C7DE09EE1F1}">
      <dgm:prSet/>
      <dgm:spPr/>
      <dgm:t>
        <a:bodyPr/>
        <a:lstStyle/>
        <a:p>
          <a:endParaRPr lang="en-US"/>
        </a:p>
      </dgm:t>
    </dgm:pt>
    <dgm:pt modelId="{B012920E-AE31-4592-A1A7-75EBDDBC7F3B}">
      <dgm:prSet phldrT="[Text]" custT="1"/>
      <dgm:spPr/>
      <dgm:t>
        <a:bodyPr/>
        <a:lstStyle/>
        <a:p>
          <a:endParaRPr lang="en-US" sz="2400" dirty="0"/>
        </a:p>
      </dgm:t>
    </dgm:pt>
    <dgm:pt modelId="{0F7C0B24-9B55-4FA3-9F5F-01B05CD75C65}" type="sibTrans" cxnId="{47FDBEC9-633A-4542-8CB6-66A8691EB261}">
      <dgm:prSet/>
      <dgm:spPr/>
      <dgm:t>
        <a:bodyPr/>
        <a:lstStyle/>
        <a:p>
          <a:endParaRPr lang="en-US"/>
        </a:p>
      </dgm:t>
    </dgm:pt>
    <dgm:pt modelId="{E56B366C-CFA2-46E6-9429-CD37E6AC04D2}" type="parTrans" cxnId="{47FDBEC9-633A-4542-8CB6-66A8691EB261}">
      <dgm:prSet/>
      <dgm:spPr/>
      <dgm:t>
        <a:bodyPr/>
        <a:lstStyle/>
        <a:p>
          <a:endParaRPr lang="en-US"/>
        </a:p>
      </dgm:t>
    </dgm:pt>
    <dgm:pt modelId="{BC5AEDFC-29F7-4F4D-B643-6BB374783CCC}" type="pres">
      <dgm:prSet presAssocID="{EB4C19C9-C565-48A5-B267-FB4134F8C51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13D648-559F-40D9-9D24-8AB351F365BA}" type="pres">
      <dgm:prSet presAssocID="{55D92856-8D45-4EB9-AB72-DA867847473D}" presName="parentLin" presStyleCnt="0"/>
      <dgm:spPr/>
      <dgm:t>
        <a:bodyPr/>
        <a:lstStyle/>
        <a:p>
          <a:endParaRPr lang="en-US"/>
        </a:p>
      </dgm:t>
    </dgm:pt>
    <dgm:pt modelId="{D7809270-FE15-4619-B6C9-191E5555A330}" type="pres">
      <dgm:prSet presAssocID="{55D92856-8D45-4EB9-AB72-DA867847473D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DC9DA39D-CB74-4D8C-82BF-1BCB505FECA8}" type="pres">
      <dgm:prSet presAssocID="{55D92856-8D45-4EB9-AB72-DA867847473D}" presName="parentText" presStyleLbl="node1" presStyleIdx="0" presStyleCnt="2" custScaleX="89286" custScaleY="50573" custLinFactNeighborX="-50000" custLinFactNeighborY="1579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12F21-37D0-47C9-B354-D9F76883DD0C}" type="pres">
      <dgm:prSet presAssocID="{55D92856-8D45-4EB9-AB72-DA867847473D}" presName="negativeSpace" presStyleCnt="0"/>
      <dgm:spPr/>
      <dgm:t>
        <a:bodyPr/>
        <a:lstStyle/>
        <a:p>
          <a:endParaRPr lang="en-US"/>
        </a:p>
      </dgm:t>
    </dgm:pt>
    <dgm:pt modelId="{444B7DD2-498C-4513-959B-E14ECC866A96}" type="pres">
      <dgm:prSet presAssocID="{55D92856-8D45-4EB9-AB72-DA867847473D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7D5AAC-E8F1-412C-86EE-DF5A90971766}" type="pres">
      <dgm:prSet presAssocID="{8A314939-5704-4FAC-9BA6-C526722CC2C1}" presName="spaceBetweenRectangles" presStyleCnt="0"/>
      <dgm:spPr/>
      <dgm:t>
        <a:bodyPr/>
        <a:lstStyle/>
        <a:p>
          <a:endParaRPr lang="en-US"/>
        </a:p>
      </dgm:t>
    </dgm:pt>
    <dgm:pt modelId="{802E0A6A-B88E-4FA2-903D-9728E4571BEB}" type="pres">
      <dgm:prSet presAssocID="{B382C139-8BB5-409A-A876-1693ED7DD054}" presName="parentLin" presStyleCnt="0"/>
      <dgm:spPr/>
      <dgm:t>
        <a:bodyPr/>
        <a:lstStyle/>
        <a:p>
          <a:endParaRPr lang="en-US"/>
        </a:p>
      </dgm:t>
    </dgm:pt>
    <dgm:pt modelId="{1F50CFDC-DF11-4874-A992-40D404670A0B}" type="pres">
      <dgm:prSet presAssocID="{B382C139-8BB5-409A-A876-1693ED7DD05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D83FD39D-B389-4A08-B0EB-85B02DA5FEDA}" type="pres">
      <dgm:prSet presAssocID="{B382C139-8BB5-409A-A876-1693ED7DD054}" presName="parentText" presStyleLbl="node1" presStyleIdx="1" presStyleCnt="2" custScaleX="82142" custScaleY="51373" custLinFactNeighborY="179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7D1FB0-68D8-44FC-811E-7B6CA708F307}" type="pres">
      <dgm:prSet presAssocID="{B382C139-8BB5-409A-A876-1693ED7DD054}" presName="negativeSpace" presStyleCnt="0"/>
      <dgm:spPr/>
      <dgm:t>
        <a:bodyPr/>
        <a:lstStyle/>
        <a:p>
          <a:endParaRPr lang="en-US"/>
        </a:p>
      </dgm:t>
    </dgm:pt>
    <dgm:pt modelId="{6C8CFB5F-DB71-4F47-8D0D-826732F0F306}" type="pres">
      <dgm:prSet presAssocID="{B382C139-8BB5-409A-A876-1693ED7DD054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4FE5CC-C22E-46FE-9B3B-44BCB28E22C2}" type="presOf" srcId="{A09E659F-3187-49B6-B8AE-2E3DFF9416A0}" destId="{6C8CFB5F-DB71-4F47-8D0D-826732F0F306}" srcOrd="0" destOrd="0" presId="urn:microsoft.com/office/officeart/2005/8/layout/list1"/>
    <dgm:cxn modelId="{FA754503-ABF8-4BDB-8302-3C7DE09EE1F1}" srcId="{B382C139-8BB5-409A-A876-1693ED7DD054}" destId="{A09E659F-3187-49B6-B8AE-2E3DFF9416A0}" srcOrd="0" destOrd="0" parTransId="{6B622D92-975A-4360-888F-C8DAAF329BC8}" sibTransId="{3DAD1371-58A5-4028-B7EA-49046789FE7E}"/>
    <dgm:cxn modelId="{8C095DD8-76C1-4092-BF32-8B920999341C}" type="presOf" srcId="{B012920E-AE31-4592-A1A7-75EBDDBC7F3B}" destId="{444B7DD2-498C-4513-959B-E14ECC866A96}" srcOrd="0" destOrd="0" presId="urn:microsoft.com/office/officeart/2005/8/layout/list1"/>
    <dgm:cxn modelId="{59BF1C24-DCB4-4862-AC98-90854B24E0DE}" type="presOf" srcId="{EB4C19C9-C565-48A5-B267-FB4134F8C511}" destId="{BC5AEDFC-29F7-4F4D-B643-6BB374783CCC}" srcOrd="0" destOrd="0" presId="urn:microsoft.com/office/officeart/2005/8/layout/list1"/>
    <dgm:cxn modelId="{81CF20B9-95BD-40DC-A341-1351F290186C}" type="presOf" srcId="{55D92856-8D45-4EB9-AB72-DA867847473D}" destId="{D7809270-FE15-4619-B6C9-191E5555A330}" srcOrd="0" destOrd="0" presId="urn:microsoft.com/office/officeart/2005/8/layout/list1"/>
    <dgm:cxn modelId="{87246C75-7126-4E5A-B483-15BF279477C4}" type="presOf" srcId="{B382C139-8BB5-409A-A876-1693ED7DD054}" destId="{1F50CFDC-DF11-4874-A992-40D404670A0B}" srcOrd="0" destOrd="0" presId="urn:microsoft.com/office/officeart/2005/8/layout/list1"/>
    <dgm:cxn modelId="{E80D530C-035A-4601-8E74-2411A61F2B02}" type="presOf" srcId="{55D92856-8D45-4EB9-AB72-DA867847473D}" destId="{DC9DA39D-CB74-4D8C-82BF-1BCB505FECA8}" srcOrd="1" destOrd="0" presId="urn:microsoft.com/office/officeart/2005/8/layout/list1"/>
    <dgm:cxn modelId="{CD2B2B55-0D93-4E5E-AE38-5A17CCD764C7}" type="presOf" srcId="{B382C139-8BB5-409A-A876-1693ED7DD054}" destId="{D83FD39D-B389-4A08-B0EB-85B02DA5FEDA}" srcOrd="1" destOrd="0" presId="urn:microsoft.com/office/officeart/2005/8/layout/list1"/>
    <dgm:cxn modelId="{E3822652-0C6F-4681-ADB1-C858DF401E9C}" srcId="{EB4C19C9-C565-48A5-B267-FB4134F8C511}" destId="{B382C139-8BB5-409A-A876-1693ED7DD054}" srcOrd="1" destOrd="0" parTransId="{140FB9F5-0F54-4559-9FD6-C8A6D2306F3F}" sibTransId="{81AC9C46-AC0B-4A13-A686-000597A68331}"/>
    <dgm:cxn modelId="{47FDBEC9-633A-4542-8CB6-66A8691EB261}" srcId="{55D92856-8D45-4EB9-AB72-DA867847473D}" destId="{B012920E-AE31-4592-A1A7-75EBDDBC7F3B}" srcOrd="0" destOrd="0" parTransId="{E56B366C-CFA2-46E6-9429-CD37E6AC04D2}" sibTransId="{0F7C0B24-9B55-4FA3-9F5F-01B05CD75C65}"/>
    <dgm:cxn modelId="{258B9CC9-F1FA-48ED-8AA3-D911AC9A4043}" srcId="{EB4C19C9-C565-48A5-B267-FB4134F8C511}" destId="{55D92856-8D45-4EB9-AB72-DA867847473D}" srcOrd="0" destOrd="0" parTransId="{A27E12F7-1E27-4393-A51B-9334BE2FA582}" sibTransId="{8A314939-5704-4FAC-9BA6-C526722CC2C1}"/>
    <dgm:cxn modelId="{1545BD5D-445C-4E58-8433-C02296EA9144}" type="presParOf" srcId="{BC5AEDFC-29F7-4F4D-B643-6BB374783CCC}" destId="{5113D648-559F-40D9-9D24-8AB351F365BA}" srcOrd="0" destOrd="0" presId="urn:microsoft.com/office/officeart/2005/8/layout/list1"/>
    <dgm:cxn modelId="{93395952-0373-4FC4-8D42-7991068BCAC6}" type="presParOf" srcId="{5113D648-559F-40D9-9D24-8AB351F365BA}" destId="{D7809270-FE15-4619-B6C9-191E5555A330}" srcOrd="0" destOrd="0" presId="urn:microsoft.com/office/officeart/2005/8/layout/list1"/>
    <dgm:cxn modelId="{5AC06333-BCE2-4400-90AB-6EB165BA4867}" type="presParOf" srcId="{5113D648-559F-40D9-9D24-8AB351F365BA}" destId="{DC9DA39D-CB74-4D8C-82BF-1BCB505FECA8}" srcOrd="1" destOrd="0" presId="urn:microsoft.com/office/officeart/2005/8/layout/list1"/>
    <dgm:cxn modelId="{47784B03-B390-4970-8EAB-5F5BACFB0DDE}" type="presParOf" srcId="{BC5AEDFC-29F7-4F4D-B643-6BB374783CCC}" destId="{2CE12F21-37D0-47C9-B354-D9F76883DD0C}" srcOrd="1" destOrd="0" presId="urn:microsoft.com/office/officeart/2005/8/layout/list1"/>
    <dgm:cxn modelId="{B7CCE40D-388B-462A-9CE9-88B36AD8A084}" type="presParOf" srcId="{BC5AEDFC-29F7-4F4D-B643-6BB374783CCC}" destId="{444B7DD2-498C-4513-959B-E14ECC866A96}" srcOrd="2" destOrd="0" presId="urn:microsoft.com/office/officeart/2005/8/layout/list1"/>
    <dgm:cxn modelId="{C6D47308-0010-42E5-9EB3-2448C000FBFC}" type="presParOf" srcId="{BC5AEDFC-29F7-4F4D-B643-6BB374783CCC}" destId="{BD7D5AAC-E8F1-412C-86EE-DF5A90971766}" srcOrd="3" destOrd="0" presId="urn:microsoft.com/office/officeart/2005/8/layout/list1"/>
    <dgm:cxn modelId="{E2C2E2E4-BED3-4ACC-B4C6-B8B02640737F}" type="presParOf" srcId="{BC5AEDFC-29F7-4F4D-B643-6BB374783CCC}" destId="{802E0A6A-B88E-4FA2-903D-9728E4571BEB}" srcOrd="4" destOrd="0" presId="urn:microsoft.com/office/officeart/2005/8/layout/list1"/>
    <dgm:cxn modelId="{BCCA1B5F-60C5-4CAD-9ED0-AA84B4905440}" type="presParOf" srcId="{802E0A6A-B88E-4FA2-903D-9728E4571BEB}" destId="{1F50CFDC-DF11-4874-A992-40D404670A0B}" srcOrd="0" destOrd="0" presId="urn:microsoft.com/office/officeart/2005/8/layout/list1"/>
    <dgm:cxn modelId="{24A07446-CB49-4A50-B3B5-CF4010E03445}" type="presParOf" srcId="{802E0A6A-B88E-4FA2-903D-9728E4571BEB}" destId="{D83FD39D-B389-4A08-B0EB-85B02DA5FEDA}" srcOrd="1" destOrd="0" presId="urn:microsoft.com/office/officeart/2005/8/layout/list1"/>
    <dgm:cxn modelId="{B7940176-3C19-4413-92FF-585602822D41}" type="presParOf" srcId="{BC5AEDFC-29F7-4F4D-B643-6BB374783CCC}" destId="{557D1FB0-68D8-44FC-811E-7B6CA708F307}" srcOrd="5" destOrd="0" presId="urn:microsoft.com/office/officeart/2005/8/layout/list1"/>
    <dgm:cxn modelId="{F642DCDB-2600-43AB-842F-E57170A8599C}" type="presParOf" srcId="{BC5AEDFC-29F7-4F4D-B643-6BB374783CCC}" destId="{6C8CFB5F-DB71-4F47-8D0D-826732F0F306}" srcOrd="6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A114C1-4849-4E44-8B13-CB01296BDEB5}" type="doc">
      <dgm:prSet loTypeId="urn:microsoft.com/office/officeart/2005/8/layout/radial6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08E858D-911C-4DEE-9E2F-63FC98B028A1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b="1" dirty="0" err="1" smtClean="0"/>
            <a:t>ঘটনার</a:t>
          </a:r>
          <a:r>
            <a:rPr lang="en-US" b="1" dirty="0" smtClean="0"/>
            <a:t> </a:t>
          </a:r>
          <a:r>
            <a:rPr lang="en-US" b="1" dirty="0" err="1" smtClean="0"/>
            <a:t>উপস্থাপন</a:t>
          </a:r>
          <a:endParaRPr lang="en-US" b="1" dirty="0"/>
        </a:p>
      </dgm:t>
    </dgm:pt>
    <dgm:pt modelId="{FF2FFEC3-527E-4DC2-A7B3-BDABEC36E2F0}" type="parTrans" cxnId="{63C10FF0-452F-4E7A-B952-34EB6F9C44E0}">
      <dgm:prSet/>
      <dgm:spPr/>
      <dgm:t>
        <a:bodyPr/>
        <a:lstStyle/>
        <a:p>
          <a:endParaRPr lang="en-US" b="1"/>
        </a:p>
      </dgm:t>
    </dgm:pt>
    <dgm:pt modelId="{281FDFC9-B376-4E46-8205-F969BEBD9C16}" type="sibTrans" cxnId="{63C10FF0-452F-4E7A-B952-34EB6F9C44E0}">
      <dgm:prSet/>
      <dgm:spPr/>
      <dgm:t>
        <a:bodyPr/>
        <a:lstStyle/>
        <a:p>
          <a:endParaRPr lang="en-US" b="1"/>
        </a:p>
      </dgm:t>
    </dgm:pt>
    <dgm:pt modelId="{7F4A6CDF-4FA6-411A-A334-BBD0B2FD746B}">
      <dgm:prSet phldrT="[Text]"/>
      <dgm:spPr/>
      <dgm:t>
        <a:bodyPr/>
        <a:lstStyle/>
        <a:p>
          <a:r>
            <a:rPr lang="en-US" b="1" dirty="0" err="1" smtClean="0"/>
            <a:t>প্রতিক্রিয়া</a:t>
          </a:r>
          <a:endParaRPr lang="en-US" b="1" dirty="0"/>
        </a:p>
      </dgm:t>
    </dgm:pt>
    <dgm:pt modelId="{EC2E524F-4150-4D2A-8EE4-A94D88BB5593}" type="parTrans" cxnId="{B725CC92-DC4B-4F2C-99C6-BC44C4B23C86}">
      <dgm:prSet/>
      <dgm:spPr/>
      <dgm:t>
        <a:bodyPr/>
        <a:lstStyle/>
        <a:p>
          <a:endParaRPr lang="en-US" b="1"/>
        </a:p>
      </dgm:t>
    </dgm:pt>
    <dgm:pt modelId="{98766F65-8109-406F-9414-14A8EA3A8BC4}" type="sibTrans" cxnId="{B725CC92-DC4B-4F2C-99C6-BC44C4B23C86}">
      <dgm:prSet/>
      <dgm:spPr/>
      <dgm:t>
        <a:bodyPr/>
        <a:lstStyle/>
        <a:p>
          <a:endParaRPr lang="en-US" b="1"/>
        </a:p>
      </dgm:t>
    </dgm:pt>
    <dgm:pt modelId="{2D98F88A-0CBF-4D8C-9C44-8370DE311BE2}">
      <dgm:prSet phldrT="[Text]"/>
      <dgm:spPr/>
      <dgm:t>
        <a:bodyPr/>
        <a:lstStyle/>
        <a:p>
          <a:r>
            <a:rPr lang="en-US" b="1" dirty="0" err="1" smtClean="0"/>
            <a:t>বিবরণ</a:t>
          </a:r>
          <a:r>
            <a:rPr lang="en-US" b="1" dirty="0" smtClean="0"/>
            <a:t>/ </a:t>
          </a:r>
          <a:r>
            <a:rPr lang="en-US" b="1" dirty="0" err="1" smtClean="0"/>
            <a:t>ডকুমেন্ট</a:t>
          </a:r>
          <a:endParaRPr lang="en-US" b="1" dirty="0"/>
        </a:p>
      </dgm:t>
    </dgm:pt>
    <dgm:pt modelId="{558EFC3D-C803-4DBF-86BE-87EE522EF159}" type="parTrans" cxnId="{2BA96668-BFD0-4670-A4F2-6F01BED7FB55}">
      <dgm:prSet/>
      <dgm:spPr/>
      <dgm:t>
        <a:bodyPr/>
        <a:lstStyle/>
        <a:p>
          <a:endParaRPr lang="en-US" b="1"/>
        </a:p>
      </dgm:t>
    </dgm:pt>
    <dgm:pt modelId="{ADD05741-3DA0-470C-B622-31387E13E0DA}" type="sibTrans" cxnId="{2BA96668-BFD0-4670-A4F2-6F01BED7FB55}">
      <dgm:prSet/>
      <dgm:spPr/>
      <dgm:t>
        <a:bodyPr/>
        <a:lstStyle/>
        <a:p>
          <a:endParaRPr lang="en-US" b="1"/>
        </a:p>
      </dgm:t>
    </dgm:pt>
    <dgm:pt modelId="{83671CBB-8409-45C4-81FB-43AE199C0C93}">
      <dgm:prSet phldrT="[Text]"/>
      <dgm:spPr/>
      <dgm:t>
        <a:bodyPr/>
        <a:lstStyle/>
        <a:p>
          <a:r>
            <a:rPr lang="en-US" b="1" dirty="0" err="1" smtClean="0"/>
            <a:t>তথ্য</a:t>
          </a:r>
          <a:r>
            <a:rPr lang="en-US" b="1" dirty="0" smtClean="0"/>
            <a:t>/ </a:t>
          </a:r>
          <a:r>
            <a:rPr lang="en-US" b="1" dirty="0" err="1" smtClean="0"/>
            <a:t>সংবাদ</a:t>
          </a:r>
          <a:endParaRPr lang="en-US" b="1" dirty="0"/>
        </a:p>
      </dgm:t>
    </dgm:pt>
    <dgm:pt modelId="{472792A0-E317-4E7E-9DC8-C363DE8E625B}" type="parTrans" cxnId="{1D023306-0931-4F53-A177-03A638E4C893}">
      <dgm:prSet/>
      <dgm:spPr/>
      <dgm:t>
        <a:bodyPr/>
        <a:lstStyle/>
        <a:p>
          <a:endParaRPr lang="en-US" b="1"/>
        </a:p>
      </dgm:t>
    </dgm:pt>
    <dgm:pt modelId="{9F70F612-5BF9-46D8-809A-931BCD5A15BC}" type="sibTrans" cxnId="{1D023306-0931-4F53-A177-03A638E4C893}">
      <dgm:prSet/>
      <dgm:spPr/>
      <dgm:t>
        <a:bodyPr/>
        <a:lstStyle/>
        <a:p>
          <a:endParaRPr lang="en-US" b="1"/>
        </a:p>
      </dgm:t>
    </dgm:pt>
    <dgm:pt modelId="{5472A572-3FC4-496C-99F4-3CE7AD392B23}">
      <dgm:prSet phldrT="[Text]"/>
      <dgm:spPr/>
      <dgm:t>
        <a:bodyPr/>
        <a:lstStyle/>
        <a:p>
          <a:r>
            <a:rPr lang="en-US" b="1" dirty="0" err="1" smtClean="0"/>
            <a:t>গল্প</a:t>
          </a:r>
          <a:r>
            <a:rPr lang="en-US" b="1" dirty="0" smtClean="0"/>
            <a:t>/</a:t>
          </a:r>
        </a:p>
        <a:p>
          <a:r>
            <a:rPr lang="en-US" b="1" dirty="0" err="1" smtClean="0"/>
            <a:t>ন্যারেটিভ</a:t>
          </a:r>
          <a:endParaRPr lang="en-US" b="1" dirty="0"/>
        </a:p>
      </dgm:t>
    </dgm:pt>
    <dgm:pt modelId="{CC3724C0-A1AA-4F11-A211-4A8382B9B64E}" type="parTrans" cxnId="{DD7D6A3C-B37B-4E43-AAE3-75FD6804EBDC}">
      <dgm:prSet/>
      <dgm:spPr/>
      <dgm:t>
        <a:bodyPr/>
        <a:lstStyle/>
        <a:p>
          <a:endParaRPr lang="en-US" b="1"/>
        </a:p>
      </dgm:t>
    </dgm:pt>
    <dgm:pt modelId="{963F2214-ADA7-45E9-AD61-6F8DE259EAE1}" type="sibTrans" cxnId="{DD7D6A3C-B37B-4E43-AAE3-75FD6804EBDC}">
      <dgm:prSet/>
      <dgm:spPr/>
      <dgm:t>
        <a:bodyPr/>
        <a:lstStyle/>
        <a:p>
          <a:endParaRPr lang="en-US" b="1"/>
        </a:p>
      </dgm:t>
    </dgm:pt>
    <dgm:pt modelId="{E7C66328-1C25-4882-B1EF-9DE4AE8845A2}" type="pres">
      <dgm:prSet presAssocID="{4AA114C1-4849-4E44-8B13-CB01296BDEB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5CF030-AC95-4165-9910-09D4EE83AA81}" type="pres">
      <dgm:prSet presAssocID="{008E858D-911C-4DEE-9E2F-63FC98B028A1}" presName="centerShape" presStyleLbl="node0" presStyleIdx="0" presStyleCnt="1" custScaleX="128763" custScaleY="128763"/>
      <dgm:spPr/>
      <dgm:t>
        <a:bodyPr/>
        <a:lstStyle/>
        <a:p>
          <a:endParaRPr lang="en-US"/>
        </a:p>
      </dgm:t>
    </dgm:pt>
    <dgm:pt modelId="{226015B9-1CC9-4B3D-90C1-26797FF69CE4}" type="pres">
      <dgm:prSet presAssocID="{7F4A6CDF-4FA6-411A-A334-BBD0B2FD746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BC12EB-CC42-48B0-81AE-CA86E8E2F5F1}" type="pres">
      <dgm:prSet presAssocID="{7F4A6CDF-4FA6-411A-A334-BBD0B2FD746B}" presName="dummy" presStyleCnt="0"/>
      <dgm:spPr/>
      <dgm:t>
        <a:bodyPr/>
        <a:lstStyle/>
        <a:p>
          <a:endParaRPr lang="en-US"/>
        </a:p>
      </dgm:t>
    </dgm:pt>
    <dgm:pt modelId="{183D1CE1-6C96-46A7-A638-1F1DAA500607}" type="pres">
      <dgm:prSet presAssocID="{98766F65-8109-406F-9414-14A8EA3A8BC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93C8E4E-8DEE-4579-93AB-388097567415}" type="pres">
      <dgm:prSet presAssocID="{2D98F88A-0CBF-4D8C-9C44-8370DE311BE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3E43D-68C5-46D2-B900-2024CA14F6E4}" type="pres">
      <dgm:prSet presAssocID="{2D98F88A-0CBF-4D8C-9C44-8370DE311BE2}" presName="dummy" presStyleCnt="0"/>
      <dgm:spPr/>
      <dgm:t>
        <a:bodyPr/>
        <a:lstStyle/>
        <a:p>
          <a:endParaRPr lang="en-US"/>
        </a:p>
      </dgm:t>
    </dgm:pt>
    <dgm:pt modelId="{5B61407D-D6E8-427F-B779-33B5D3AC1A79}" type="pres">
      <dgm:prSet presAssocID="{ADD05741-3DA0-470C-B622-31387E13E0D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89B22CEC-8CCA-4FBA-9E4E-5629CF7C215B}" type="pres">
      <dgm:prSet presAssocID="{83671CBB-8409-45C4-81FB-43AE199C0C9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FA4B6B-C092-4D02-A1AC-7BC4810094E2}" type="pres">
      <dgm:prSet presAssocID="{83671CBB-8409-45C4-81FB-43AE199C0C93}" presName="dummy" presStyleCnt="0"/>
      <dgm:spPr/>
      <dgm:t>
        <a:bodyPr/>
        <a:lstStyle/>
        <a:p>
          <a:endParaRPr lang="en-US"/>
        </a:p>
      </dgm:t>
    </dgm:pt>
    <dgm:pt modelId="{75EA114A-23CE-4957-8BDA-534279905A50}" type="pres">
      <dgm:prSet presAssocID="{9F70F612-5BF9-46D8-809A-931BCD5A15BC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532109F-4A6A-4856-A6EF-358652A73DA5}" type="pres">
      <dgm:prSet presAssocID="{5472A572-3FC4-496C-99F4-3CE7AD392B2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52830-3D41-4844-81B9-26C95E42FA22}" type="pres">
      <dgm:prSet presAssocID="{5472A572-3FC4-496C-99F4-3CE7AD392B23}" presName="dummy" presStyleCnt="0"/>
      <dgm:spPr/>
      <dgm:t>
        <a:bodyPr/>
        <a:lstStyle/>
        <a:p>
          <a:endParaRPr lang="en-US"/>
        </a:p>
      </dgm:t>
    </dgm:pt>
    <dgm:pt modelId="{C17E972D-65D5-466B-93F6-322C924569A8}" type="pres">
      <dgm:prSet presAssocID="{963F2214-ADA7-45E9-AD61-6F8DE259EAE1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C9CAA100-D12C-4C21-A43C-95524B817281}" type="presOf" srcId="{98766F65-8109-406F-9414-14A8EA3A8BC4}" destId="{183D1CE1-6C96-46A7-A638-1F1DAA500607}" srcOrd="0" destOrd="0" presId="urn:microsoft.com/office/officeart/2005/8/layout/radial6"/>
    <dgm:cxn modelId="{725BBC5F-8B3C-413F-B627-AE99BB044903}" type="presOf" srcId="{ADD05741-3DA0-470C-B622-31387E13E0DA}" destId="{5B61407D-D6E8-427F-B779-33B5D3AC1A79}" srcOrd="0" destOrd="0" presId="urn:microsoft.com/office/officeart/2005/8/layout/radial6"/>
    <dgm:cxn modelId="{63C10FF0-452F-4E7A-B952-34EB6F9C44E0}" srcId="{4AA114C1-4849-4E44-8B13-CB01296BDEB5}" destId="{008E858D-911C-4DEE-9E2F-63FC98B028A1}" srcOrd="0" destOrd="0" parTransId="{FF2FFEC3-527E-4DC2-A7B3-BDABEC36E2F0}" sibTransId="{281FDFC9-B376-4E46-8205-F969BEBD9C16}"/>
    <dgm:cxn modelId="{E496FA77-412A-4876-A78C-22EA485C0096}" type="presOf" srcId="{2D98F88A-0CBF-4D8C-9C44-8370DE311BE2}" destId="{D93C8E4E-8DEE-4579-93AB-388097567415}" srcOrd="0" destOrd="0" presId="urn:microsoft.com/office/officeart/2005/8/layout/radial6"/>
    <dgm:cxn modelId="{B725CC92-DC4B-4F2C-99C6-BC44C4B23C86}" srcId="{008E858D-911C-4DEE-9E2F-63FC98B028A1}" destId="{7F4A6CDF-4FA6-411A-A334-BBD0B2FD746B}" srcOrd="0" destOrd="0" parTransId="{EC2E524F-4150-4D2A-8EE4-A94D88BB5593}" sibTransId="{98766F65-8109-406F-9414-14A8EA3A8BC4}"/>
    <dgm:cxn modelId="{2BA96668-BFD0-4670-A4F2-6F01BED7FB55}" srcId="{008E858D-911C-4DEE-9E2F-63FC98B028A1}" destId="{2D98F88A-0CBF-4D8C-9C44-8370DE311BE2}" srcOrd="1" destOrd="0" parTransId="{558EFC3D-C803-4DBF-86BE-87EE522EF159}" sibTransId="{ADD05741-3DA0-470C-B622-31387E13E0DA}"/>
    <dgm:cxn modelId="{C5A56FD2-C989-45E0-AFFC-AEEE38998C85}" type="presOf" srcId="{4AA114C1-4849-4E44-8B13-CB01296BDEB5}" destId="{E7C66328-1C25-4882-B1EF-9DE4AE8845A2}" srcOrd="0" destOrd="0" presId="urn:microsoft.com/office/officeart/2005/8/layout/radial6"/>
    <dgm:cxn modelId="{79BE2323-57EC-41E6-ACA5-697E92C78D50}" type="presOf" srcId="{83671CBB-8409-45C4-81FB-43AE199C0C93}" destId="{89B22CEC-8CCA-4FBA-9E4E-5629CF7C215B}" srcOrd="0" destOrd="0" presId="urn:microsoft.com/office/officeart/2005/8/layout/radial6"/>
    <dgm:cxn modelId="{30F62689-F466-4331-9285-6046C8961EC2}" type="presOf" srcId="{9F70F612-5BF9-46D8-809A-931BCD5A15BC}" destId="{75EA114A-23CE-4957-8BDA-534279905A50}" srcOrd="0" destOrd="0" presId="urn:microsoft.com/office/officeart/2005/8/layout/radial6"/>
    <dgm:cxn modelId="{C3877217-6274-470C-9C85-3EF1FCF152E8}" type="presOf" srcId="{008E858D-911C-4DEE-9E2F-63FC98B028A1}" destId="{F75CF030-AC95-4165-9910-09D4EE83AA81}" srcOrd="0" destOrd="0" presId="urn:microsoft.com/office/officeart/2005/8/layout/radial6"/>
    <dgm:cxn modelId="{9BED91FE-3AD1-45F4-AE0F-6B01672CA230}" type="presOf" srcId="{963F2214-ADA7-45E9-AD61-6F8DE259EAE1}" destId="{C17E972D-65D5-466B-93F6-322C924569A8}" srcOrd="0" destOrd="0" presId="urn:microsoft.com/office/officeart/2005/8/layout/radial6"/>
    <dgm:cxn modelId="{8F22270A-E7DB-4742-925F-A7F96F0E49B3}" type="presOf" srcId="{5472A572-3FC4-496C-99F4-3CE7AD392B23}" destId="{2532109F-4A6A-4856-A6EF-358652A73DA5}" srcOrd="0" destOrd="0" presId="urn:microsoft.com/office/officeart/2005/8/layout/radial6"/>
    <dgm:cxn modelId="{1D023306-0931-4F53-A177-03A638E4C893}" srcId="{008E858D-911C-4DEE-9E2F-63FC98B028A1}" destId="{83671CBB-8409-45C4-81FB-43AE199C0C93}" srcOrd="2" destOrd="0" parTransId="{472792A0-E317-4E7E-9DC8-C363DE8E625B}" sibTransId="{9F70F612-5BF9-46D8-809A-931BCD5A15BC}"/>
    <dgm:cxn modelId="{DD7D6A3C-B37B-4E43-AAE3-75FD6804EBDC}" srcId="{008E858D-911C-4DEE-9E2F-63FC98B028A1}" destId="{5472A572-3FC4-496C-99F4-3CE7AD392B23}" srcOrd="3" destOrd="0" parTransId="{CC3724C0-A1AA-4F11-A211-4A8382B9B64E}" sibTransId="{963F2214-ADA7-45E9-AD61-6F8DE259EAE1}"/>
    <dgm:cxn modelId="{9D7C7BA2-B43E-49E4-8639-DB2A0ED2E728}" type="presOf" srcId="{7F4A6CDF-4FA6-411A-A334-BBD0B2FD746B}" destId="{226015B9-1CC9-4B3D-90C1-26797FF69CE4}" srcOrd="0" destOrd="0" presId="urn:microsoft.com/office/officeart/2005/8/layout/radial6"/>
    <dgm:cxn modelId="{09D97E91-4B13-4E40-BC15-92351E83D98B}" type="presParOf" srcId="{E7C66328-1C25-4882-B1EF-9DE4AE8845A2}" destId="{F75CF030-AC95-4165-9910-09D4EE83AA81}" srcOrd="0" destOrd="0" presId="urn:microsoft.com/office/officeart/2005/8/layout/radial6"/>
    <dgm:cxn modelId="{DA796F79-7C94-41BB-AA95-841C696846C4}" type="presParOf" srcId="{E7C66328-1C25-4882-B1EF-9DE4AE8845A2}" destId="{226015B9-1CC9-4B3D-90C1-26797FF69CE4}" srcOrd="1" destOrd="0" presId="urn:microsoft.com/office/officeart/2005/8/layout/radial6"/>
    <dgm:cxn modelId="{954A3F35-2C64-4CE7-90CE-82970666AC4A}" type="presParOf" srcId="{E7C66328-1C25-4882-B1EF-9DE4AE8845A2}" destId="{ADBC12EB-CC42-48B0-81AE-CA86E8E2F5F1}" srcOrd="2" destOrd="0" presId="urn:microsoft.com/office/officeart/2005/8/layout/radial6"/>
    <dgm:cxn modelId="{FCBEC6B4-F6C8-40CF-A83C-2FCAF7D47992}" type="presParOf" srcId="{E7C66328-1C25-4882-B1EF-9DE4AE8845A2}" destId="{183D1CE1-6C96-46A7-A638-1F1DAA500607}" srcOrd="3" destOrd="0" presId="urn:microsoft.com/office/officeart/2005/8/layout/radial6"/>
    <dgm:cxn modelId="{B643B8BF-5299-42C8-8907-579CCF084109}" type="presParOf" srcId="{E7C66328-1C25-4882-B1EF-9DE4AE8845A2}" destId="{D93C8E4E-8DEE-4579-93AB-388097567415}" srcOrd="4" destOrd="0" presId="urn:microsoft.com/office/officeart/2005/8/layout/radial6"/>
    <dgm:cxn modelId="{08CA87B8-3651-4689-8702-7F80127215DE}" type="presParOf" srcId="{E7C66328-1C25-4882-B1EF-9DE4AE8845A2}" destId="{8E13E43D-68C5-46D2-B900-2024CA14F6E4}" srcOrd="5" destOrd="0" presId="urn:microsoft.com/office/officeart/2005/8/layout/radial6"/>
    <dgm:cxn modelId="{37FB18D2-8394-4E06-92C2-E9F471A5BA1A}" type="presParOf" srcId="{E7C66328-1C25-4882-B1EF-9DE4AE8845A2}" destId="{5B61407D-D6E8-427F-B779-33B5D3AC1A79}" srcOrd="6" destOrd="0" presId="urn:microsoft.com/office/officeart/2005/8/layout/radial6"/>
    <dgm:cxn modelId="{1DC1F5A4-94D0-4012-8E68-14589D838FB4}" type="presParOf" srcId="{E7C66328-1C25-4882-B1EF-9DE4AE8845A2}" destId="{89B22CEC-8CCA-4FBA-9E4E-5629CF7C215B}" srcOrd="7" destOrd="0" presId="urn:microsoft.com/office/officeart/2005/8/layout/radial6"/>
    <dgm:cxn modelId="{59E4D5D9-7235-4A99-889A-1F786A058377}" type="presParOf" srcId="{E7C66328-1C25-4882-B1EF-9DE4AE8845A2}" destId="{2AFA4B6B-C092-4D02-A1AC-7BC4810094E2}" srcOrd="8" destOrd="0" presId="urn:microsoft.com/office/officeart/2005/8/layout/radial6"/>
    <dgm:cxn modelId="{704D3A50-9697-4697-8EA3-6417A8A3B666}" type="presParOf" srcId="{E7C66328-1C25-4882-B1EF-9DE4AE8845A2}" destId="{75EA114A-23CE-4957-8BDA-534279905A50}" srcOrd="9" destOrd="0" presId="urn:microsoft.com/office/officeart/2005/8/layout/radial6"/>
    <dgm:cxn modelId="{C739DE9D-5AA3-4947-948D-4D0549E6A47B}" type="presParOf" srcId="{E7C66328-1C25-4882-B1EF-9DE4AE8845A2}" destId="{2532109F-4A6A-4856-A6EF-358652A73DA5}" srcOrd="10" destOrd="0" presId="urn:microsoft.com/office/officeart/2005/8/layout/radial6"/>
    <dgm:cxn modelId="{A64079F8-DEE1-4D4D-9FDC-DAB37BA6BA87}" type="presParOf" srcId="{E7C66328-1C25-4882-B1EF-9DE4AE8845A2}" destId="{3EC52830-3D41-4844-81B9-26C95E42FA22}" srcOrd="11" destOrd="0" presId="urn:microsoft.com/office/officeart/2005/8/layout/radial6"/>
    <dgm:cxn modelId="{0DB5770D-D649-4FFA-8DE0-A4D35B93B04F}" type="presParOf" srcId="{E7C66328-1C25-4882-B1EF-9DE4AE8845A2}" destId="{C17E972D-65D5-466B-93F6-322C924569A8}" srcOrd="12" destOrd="0" presId="urn:microsoft.com/office/officeart/2005/8/layout/radial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EF322B-0B90-4CE4-A6C3-4AF6EC34C44D}" type="doc">
      <dgm:prSet loTypeId="urn:microsoft.com/office/officeart/2005/8/layout/hierarchy2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1A3AB91-5E0E-4FFC-A2A6-2D8EB02E7A8F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4800" dirty="0" err="1"/>
            <a:t>ঘটনা</a:t>
          </a:r>
          <a:endParaRPr lang="en-US" sz="4800" dirty="0"/>
        </a:p>
      </dgm:t>
    </dgm:pt>
    <dgm:pt modelId="{00EACAAD-8F4A-4F16-A3A8-5096749D345D}" type="parTrans" cxnId="{CB4AFD7F-D802-4F4B-8C9C-5C2416EAC2F4}">
      <dgm:prSet/>
      <dgm:spPr/>
      <dgm:t>
        <a:bodyPr/>
        <a:lstStyle/>
        <a:p>
          <a:endParaRPr lang="en-US"/>
        </a:p>
      </dgm:t>
    </dgm:pt>
    <dgm:pt modelId="{2EB4BCC2-5E93-4847-ACA4-FB14C365ACB5}" type="sibTrans" cxnId="{CB4AFD7F-D802-4F4B-8C9C-5C2416EAC2F4}">
      <dgm:prSet/>
      <dgm:spPr/>
      <dgm:t>
        <a:bodyPr/>
        <a:lstStyle/>
        <a:p>
          <a:endParaRPr lang="en-US"/>
        </a:p>
      </dgm:t>
    </dgm:pt>
    <dgm:pt modelId="{DEDFC9BE-20A8-424A-AF78-9203C29B36AA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3200" dirty="0" err="1"/>
            <a:t>তথ্য</a:t>
          </a:r>
          <a:endParaRPr lang="en-US" sz="3200" dirty="0"/>
        </a:p>
      </dgm:t>
    </dgm:pt>
    <dgm:pt modelId="{11854058-46F0-4702-8B10-878673F2402B}" type="parTrans" cxnId="{29DFF2B3-D9B0-4F82-BDBD-3496F7F3D061}">
      <dgm:prSet/>
      <dgm:spPr/>
      <dgm:t>
        <a:bodyPr/>
        <a:lstStyle/>
        <a:p>
          <a:endParaRPr lang="en-US"/>
        </a:p>
      </dgm:t>
    </dgm:pt>
    <dgm:pt modelId="{8EE2BDA3-0BA9-4891-8CCC-D928FCCDAE96}" type="sibTrans" cxnId="{29DFF2B3-D9B0-4F82-BDBD-3496F7F3D061}">
      <dgm:prSet/>
      <dgm:spPr/>
      <dgm:t>
        <a:bodyPr/>
        <a:lstStyle/>
        <a:p>
          <a:endParaRPr lang="en-US"/>
        </a:p>
      </dgm:t>
    </dgm:pt>
    <dgm:pt modelId="{EBA880D7-C390-424B-BCE0-B23FEA0B62E9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2800" dirty="0" err="1"/>
            <a:t>সংবাদ</a:t>
          </a:r>
          <a:endParaRPr lang="en-US" sz="2800" dirty="0"/>
        </a:p>
      </dgm:t>
    </dgm:pt>
    <dgm:pt modelId="{75BA5B5B-30C1-46BB-A7E7-AECE6DA464CB}" type="parTrans" cxnId="{8C518FDC-E92F-471E-BB89-932815A47E67}">
      <dgm:prSet/>
      <dgm:spPr/>
      <dgm:t>
        <a:bodyPr/>
        <a:lstStyle/>
        <a:p>
          <a:endParaRPr lang="en-US"/>
        </a:p>
      </dgm:t>
    </dgm:pt>
    <dgm:pt modelId="{E2C32A7D-CB36-4593-8DCD-882B69B2AEEE}" type="sibTrans" cxnId="{8C518FDC-E92F-471E-BB89-932815A47E67}">
      <dgm:prSet/>
      <dgm:spPr/>
      <dgm:t>
        <a:bodyPr/>
        <a:lstStyle/>
        <a:p>
          <a:endParaRPr lang="en-US"/>
        </a:p>
      </dgm:t>
    </dgm:pt>
    <dgm:pt modelId="{945F547B-3E22-4DC0-8EA2-B726AE40111E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3200" dirty="0" err="1" smtClean="0"/>
            <a:t>শিল্প</a:t>
          </a:r>
          <a:endParaRPr lang="en-US" sz="3200" dirty="0"/>
        </a:p>
      </dgm:t>
    </dgm:pt>
    <dgm:pt modelId="{0DF9EB2F-8B51-43CD-8988-4D101AF3BDC2}" type="parTrans" cxnId="{AAF15C1C-DC4B-49B2-8F7F-A3BC2D865163}">
      <dgm:prSet/>
      <dgm:spPr/>
      <dgm:t>
        <a:bodyPr/>
        <a:lstStyle/>
        <a:p>
          <a:endParaRPr lang="en-US"/>
        </a:p>
      </dgm:t>
    </dgm:pt>
    <dgm:pt modelId="{9E1CA5FE-1279-4E9D-8D07-42188F2A75ED}" type="sibTrans" cxnId="{AAF15C1C-DC4B-49B2-8F7F-A3BC2D865163}">
      <dgm:prSet/>
      <dgm:spPr/>
      <dgm:t>
        <a:bodyPr/>
        <a:lstStyle/>
        <a:p>
          <a:endParaRPr lang="en-US"/>
        </a:p>
      </dgm:t>
    </dgm:pt>
    <dgm:pt modelId="{FE784B75-6983-4259-A5C2-4023705BA7C5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200" dirty="0" err="1" smtClean="0"/>
            <a:t>ডকুমেন্টেশন</a:t>
          </a:r>
          <a:endParaRPr lang="en-US" sz="3200" dirty="0" smtClean="0"/>
        </a:p>
      </dgm:t>
    </dgm:pt>
    <dgm:pt modelId="{265B93F7-67C0-4155-A447-9A29ED1ABED8}" type="parTrans" cxnId="{48C430E3-6D10-471D-B21A-D7AE9DE828FE}">
      <dgm:prSet/>
      <dgm:spPr/>
      <dgm:t>
        <a:bodyPr/>
        <a:lstStyle/>
        <a:p>
          <a:endParaRPr lang="en-US"/>
        </a:p>
      </dgm:t>
    </dgm:pt>
    <dgm:pt modelId="{A77C63C2-241A-43C6-A2EE-EEF58D86791A}" type="sibTrans" cxnId="{48C430E3-6D10-471D-B21A-D7AE9DE828FE}">
      <dgm:prSet/>
      <dgm:spPr/>
      <dgm:t>
        <a:bodyPr/>
        <a:lstStyle/>
        <a:p>
          <a:endParaRPr lang="en-US"/>
        </a:p>
      </dgm:t>
    </dgm:pt>
    <dgm:pt modelId="{AA1BF96E-E4E3-4724-A713-8533484E4186}">
      <dgm:prSet phldrT="[Text]" custT="1"/>
      <dgm:spPr>
        <a:solidFill>
          <a:srgbClr val="E9455B"/>
        </a:solidFill>
      </dgm:spPr>
      <dgm:t>
        <a:bodyPr/>
        <a:lstStyle/>
        <a:p>
          <a:r>
            <a:rPr lang="en-US" sz="2800" dirty="0" err="1" smtClean="0"/>
            <a:t>ফিচার</a:t>
          </a:r>
          <a:endParaRPr lang="en-US" sz="2800" dirty="0"/>
        </a:p>
      </dgm:t>
    </dgm:pt>
    <dgm:pt modelId="{917CD5CE-2200-45C1-8C02-E8CF60C068DE}" type="parTrans" cxnId="{5C25FF79-6BE0-4BE3-AF44-8C4ED042C4E9}">
      <dgm:prSet/>
      <dgm:spPr/>
      <dgm:t>
        <a:bodyPr/>
        <a:lstStyle/>
        <a:p>
          <a:endParaRPr lang="en-US"/>
        </a:p>
      </dgm:t>
    </dgm:pt>
    <dgm:pt modelId="{8ACBB5B7-1EC3-411B-A5E7-FFEA47F535ED}" type="sibTrans" cxnId="{5C25FF79-6BE0-4BE3-AF44-8C4ED042C4E9}">
      <dgm:prSet/>
      <dgm:spPr/>
      <dgm:t>
        <a:bodyPr/>
        <a:lstStyle/>
        <a:p>
          <a:endParaRPr lang="en-US"/>
        </a:p>
      </dgm:t>
    </dgm:pt>
    <dgm:pt modelId="{7ADCD4BE-64E4-414D-8542-957167D5D971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3200" dirty="0" err="1" smtClean="0"/>
            <a:t>ইলাস্ট্রেশন</a:t>
          </a:r>
          <a:endParaRPr lang="en-US" sz="3200" dirty="0"/>
        </a:p>
      </dgm:t>
    </dgm:pt>
    <dgm:pt modelId="{ED5A9CCB-6B1A-42A4-911D-664417E9376A}" type="parTrans" cxnId="{7773B9B6-95F0-4A4F-A73A-1851A6FDC03D}">
      <dgm:prSet/>
      <dgm:spPr/>
      <dgm:t>
        <a:bodyPr/>
        <a:lstStyle/>
        <a:p>
          <a:endParaRPr lang="en-US"/>
        </a:p>
      </dgm:t>
    </dgm:pt>
    <dgm:pt modelId="{461B0B61-8A71-482E-9D15-01319DAC075B}" type="sibTrans" cxnId="{7773B9B6-95F0-4A4F-A73A-1851A6FDC03D}">
      <dgm:prSet/>
      <dgm:spPr/>
      <dgm:t>
        <a:bodyPr/>
        <a:lstStyle/>
        <a:p>
          <a:endParaRPr lang="en-US"/>
        </a:p>
      </dgm:t>
    </dgm:pt>
    <dgm:pt modelId="{8CED3946-8A37-4593-9889-255AA0DEF310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dirty="0" err="1" smtClean="0"/>
            <a:t>মতামত</a:t>
          </a:r>
          <a:endParaRPr lang="en-US" dirty="0"/>
        </a:p>
      </dgm:t>
    </dgm:pt>
    <dgm:pt modelId="{D813A7D7-974F-45F6-B0AD-11CB38172AD6}" type="parTrans" cxnId="{0304F815-CD5C-43E4-9517-DB4D01F09A36}">
      <dgm:prSet/>
      <dgm:spPr/>
      <dgm:t>
        <a:bodyPr/>
        <a:lstStyle/>
        <a:p>
          <a:endParaRPr lang="en-US"/>
        </a:p>
      </dgm:t>
    </dgm:pt>
    <dgm:pt modelId="{DBF582B9-27D8-4676-A48A-6E86EBCF5DB6}" type="sibTrans" cxnId="{0304F815-CD5C-43E4-9517-DB4D01F09A36}">
      <dgm:prSet/>
      <dgm:spPr/>
      <dgm:t>
        <a:bodyPr/>
        <a:lstStyle/>
        <a:p>
          <a:endParaRPr lang="en-US"/>
        </a:p>
      </dgm:t>
    </dgm:pt>
    <dgm:pt modelId="{17640FB6-E717-46C4-A95B-1C30795D9F63}" type="pres">
      <dgm:prSet presAssocID="{E0EF322B-0B90-4CE4-A6C3-4AF6EC34C44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7ECAF6-E46D-4971-BD60-A94A55D5E2D7}" type="pres">
      <dgm:prSet presAssocID="{F1A3AB91-5E0E-4FFC-A2A6-2D8EB02E7A8F}" presName="root1" presStyleCnt="0"/>
      <dgm:spPr/>
      <dgm:t>
        <a:bodyPr/>
        <a:lstStyle/>
        <a:p>
          <a:endParaRPr lang="en-US"/>
        </a:p>
      </dgm:t>
    </dgm:pt>
    <dgm:pt modelId="{89DEB441-A4BB-44EB-8B17-A313E7660CD2}" type="pres">
      <dgm:prSet presAssocID="{F1A3AB91-5E0E-4FFC-A2A6-2D8EB02E7A8F}" presName="LevelOneTextNode" presStyleLbl="node0" presStyleIdx="0" presStyleCnt="1" custScaleX="161074" custScaleY="110621" custLinFactNeighborX="-180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3573C0-73E8-4A2D-89E3-8301448648FD}" type="pres">
      <dgm:prSet presAssocID="{F1A3AB91-5E0E-4FFC-A2A6-2D8EB02E7A8F}" presName="level2hierChild" presStyleCnt="0"/>
      <dgm:spPr/>
      <dgm:t>
        <a:bodyPr/>
        <a:lstStyle/>
        <a:p>
          <a:endParaRPr lang="en-US"/>
        </a:p>
      </dgm:t>
    </dgm:pt>
    <dgm:pt modelId="{D4955E1C-A082-4E94-AAF0-30B6FDA29CC3}" type="pres">
      <dgm:prSet presAssocID="{11854058-46F0-4702-8B10-878673F2402B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6E72048E-6D98-4888-A609-8E000AA54ED4}" type="pres">
      <dgm:prSet presAssocID="{11854058-46F0-4702-8B10-878673F2402B}" presName="connTx" presStyleLbl="parChTrans1D2" presStyleIdx="0" presStyleCnt="4"/>
      <dgm:spPr/>
      <dgm:t>
        <a:bodyPr/>
        <a:lstStyle/>
        <a:p>
          <a:endParaRPr lang="en-US"/>
        </a:p>
      </dgm:t>
    </dgm:pt>
    <dgm:pt modelId="{BB217E17-7B2E-4DFC-84B5-09AEF39DA583}" type="pres">
      <dgm:prSet presAssocID="{DEDFC9BE-20A8-424A-AF78-9203C29B36AA}" presName="root2" presStyleCnt="0"/>
      <dgm:spPr/>
      <dgm:t>
        <a:bodyPr/>
        <a:lstStyle/>
        <a:p>
          <a:endParaRPr lang="en-US"/>
        </a:p>
      </dgm:t>
    </dgm:pt>
    <dgm:pt modelId="{04AAB4AB-F43F-4DCC-A3A4-73C48EE48012}" type="pres">
      <dgm:prSet presAssocID="{DEDFC9BE-20A8-424A-AF78-9203C29B36AA}" presName="LevelTwoTextNode" presStyleLbl="node2" presStyleIdx="0" presStyleCnt="4" custScaleX="95151" custScaleY="52109" custLinFactNeighborX="4957" custLinFactNeighborY="221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F76107-724A-4623-954B-D851C5D8C1D5}" type="pres">
      <dgm:prSet presAssocID="{DEDFC9BE-20A8-424A-AF78-9203C29B36AA}" presName="level3hierChild" presStyleCnt="0"/>
      <dgm:spPr/>
      <dgm:t>
        <a:bodyPr/>
        <a:lstStyle/>
        <a:p>
          <a:endParaRPr lang="en-US"/>
        </a:p>
      </dgm:t>
    </dgm:pt>
    <dgm:pt modelId="{79B20D77-FF38-48F7-B053-AE35ECEC37A6}" type="pres">
      <dgm:prSet presAssocID="{75BA5B5B-30C1-46BB-A7E7-AECE6DA464CB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4DF5FB1A-5EAF-4813-BAE0-C9D8B0CAABB9}" type="pres">
      <dgm:prSet presAssocID="{75BA5B5B-30C1-46BB-A7E7-AECE6DA464CB}" presName="connTx" presStyleLbl="parChTrans1D3" presStyleIdx="0" presStyleCnt="3"/>
      <dgm:spPr/>
      <dgm:t>
        <a:bodyPr/>
        <a:lstStyle/>
        <a:p>
          <a:endParaRPr lang="en-US"/>
        </a:p>
      </dgm:t>
    </dgm:pt>
    <dgm:pt modelId="{30F85008-4AF6-4425-BFC9-5E75733C0811}" type="pres">
      <dgm:prSet presAssocID="{EBA880D7-C390-424B-BCE0-B23FEA0B62E9}" presName="root2" presStyleCnt="0"/>
      <dgm:spPr/>
      <dgm:t>
        <a:bodyPr/>
        <a:lstStyle/>
        <a:p>
          <a:endParaRPr lang="en-US"/>
        </a:p>
      </dgm:t>
    </dgm:pt>
    <dgm:pt modelId="{558943B1-93F0-4506-BF5C-FE6C38F4A860}" type="pres">
      <dgm:prSet presAssocID="{EBA880D7-C390-424B-BCE0-B23FEA0B62E9}" presName="LevelTwoTextNode" presStyleLbl="node3" presStyleIdx="0" presStyleCnt="3" custScaleX="70771" custScaleY="52284" custLinFactNeighborX="-1680" custLinFactNeighborY="81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1FF349-29CA-42B8-A59A-AD8293445B3D}" type="pres">
      <dgm:prSet presAssocID="{EBA880D7-C390-424B-BCE0-B23FEA0B62E9}" presName="level3hierChild" presStyleCnt="0"/>
      <dgm:spPr/>
      <dgm:t>
        <a:bodyPr/>
        <a:lstStyle/>
        <a:p>
          <a:endParaRPr lang="en-US"/>
        </a:p>
      </dgm:t>
    </dgm:pt>
    <dgm:pt modelId="{F2BAF722-D7CD-439A-8ED4-AF8D8CAEAB0D}" type="pres">
      <dgm:prSet presAssocID="{917CD5CE-2200-45C1-8C02-E8CF60C068DE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959C4F69-590A-4CAC-B743-94841622C454}" type="pres">
      <dgm:prSet presAssocID="{917CD5CE-2200-45C1-8C02-E8CF60C068DE}" presName="connTx" presStyleLbl="parChTrans1D3" presStyleIdx="1" presStyleCnt="3"/>
      <dgm:spPr/>
      <dgm:t>
        <a:bodyPr/>
        <a:lstStyle/>
        <a:p>
          <a:endParaRPr lang="en-US"/>
        </a:p>
      </dgm:t>
    </dgm:pt>
    <dgm:pt modelId="{B515D75D-94E3-4132-AD58-9148C79742B6}" type="pres">
      <dgm:prSet presAssocID="{AA1BF96E-E4E3-4724-A713-8533484E4186}" presName="root2" presStyleCnt="0"/>
      <dgm:spPr/>
      <dgm:t>
        <a:bodyPr/>
        <a:lstStyle/>
        <a:p>
          <a:endParaRPr lang="en-US"/>
        </a:p>
      </dgm:t>
    </dgm:pt>
    <dgm:pt modelId="{ACEBFFBB-6E61-43FA-A274-740E75D51114}" type="pres">
      <dgm:prSet presAssocID="{AA1BF96E-E4E3-4724-A713-8533484E4186}" presName="LevelTwoTextNode" presStyleLbl="node3" presStyleIdx="1" presStyleCnt="3" custScaleX="71942" custScaleY="50293" custLinFactNeighborX="-1202" custLinFactNeighborY="350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57F27B-D2BF-4ABF-8C31-9FEB7A1F4AE4}" type="pres">
      <dgm:prSet presAssocID="{AA1BF96E-E4E3-4724-A713-8533484E4186}" presName="level3hierChild" presStyleCnt="0"/>
      <dgm:spPr/>
      <dgm:t>
        <a:bodyPr/>
        <a:lstStyle/>
        <a:p>
          <a:endParaRPr lang="en-US"/>
        </a:p>
      </dgm:t>
    </dgm:pt>
    <dgm:pt modelId="{D59AEA89-9F60-4B20-8696-EED6391F621B}" type="pres">
      <dgm:prSet presAssocID="{D813A7D7-974F-45F6-B0AD-11CB38172AD6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848A1F37-912D-48F5-B8BA-DC566A69ADE9}" type="pres">
      <dgm:prSet presAssocID="{D813A7D7-974F-45F6-B0AD-11CB38172AD6}" presName="connTx" presStyleLbl="parChTrans1D3" presStyleIdx="2" presStyleCnt="3"/>
      <dgm:spPr/>
      <dgm:t>
        <a:bodyPr/>
        <a:lstStyle/>
        <a:p>
          <a:endParaRPr lang="en-US"/>
        </a:p>
      </dgm:t>
    </dgm:pt>
    <dgm:pt modelId="{33B883F3-ED85-4AC6-89A0-C1AAF483AD9F}" type="pres">
      <dgm:prSet presAssocID="{8CED3946-8A37-4593-9889-255AA0DEF310}" presName="root2" presStyleCnt="0"/>
      <dgm:spPr/>
    </dgm:pt>
    <dgm:pt modelId="{B5E46135-1864-491B-AFE6-8CA4D19BBD4C}" type="pres">
      <dgm:prSet presAssocID="{8CED3946-8A37-4593-9889-255AA0DEF310}" presName="LevelTwoTextNode" presStyleLbl="node3" presStyleIdx="2" presStyleCnt="3" custScaleX="71942" custScaleY="50293" custLinFactNeighborX="-1202" custLinFactNeighborY="498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404508-26AE-4D83-8706-4EEF2F38C8D1}" type="pres">
      <dgm:prSet presAssocID="{8CED3946-8A37-4593-9889-255AA0DEF310}" presName="level3hierChild" presStyleCnt="0"/>
      <dgm:spPr/>
    </dgm:pt>
    <dgm:pt modelId="{A423C8AD-ADB4-4889-91D0-582232161107}" type="pres">
      <dgm:prSet presAssocID="{ED5A9CCB-6B1A-42A4-911D-664417E9376A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8733AE83-BF00-440D-B479-7E59B24A672F}" type="pres">
      <dgm:prSet presAssocID="{ED5A9CCB-6B1A-42A4-911D-664417E9376A}" presName="connTx" presStyleLbl="parChTrans1D2" presStyleIdx="1" presStyleCnt="4"/>
      <dgm:spPr/>
      <dgm:t>
        <a:bodyPr/>
        <a:lstStyle/>
        <a:p>
          <a:endParaRPr lang="en-US"/>
        </a:p>
      </dgm:t>
    </dgm:pt>
    <dgm:pt modelId="{72FA2F86-BF11-416E-8D12-7E663CA648D4}" type="pres">
      <dgm:prSet presAssocID="{7ADCD4BE-64E4-414D-8542-957167D5D971}" presName="root2" presStyleCnt="0"/>
      <dgm:spPr/>
      <dgm:t>
        <a:bodyPr/>
        <a:lstStyle/>
        <a:p>
          <a:endParaRPr lang="en-US"/>
        </a:p>
      </dgm:t>
    </dgm:pt>
    <dgm:pt modelId="{92409735-7E78-4B38-A93D-DFDE668CDEF2}" type="pres">
      <dgm:prSet presAssocID="{7ADCD4BE-64E4-414D-8542-957167D5D971}" presName="LevelTwoTextNode" presStyleLbl="node2" presStyleIdx="1" presStyleCnt="4" custScaleX="103023" custScaleY="57285" custLinFactNeighborX="2349" custLinFactNeighborY="982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951859-1416-4E5A-A77F-B4864601A55E}" type="pres">
      <dgm:prSet presAssocID="{7ADCD4BE-64E4-414D-8542-957167D5D971}" presName="level3hierChild" presStyleCnt="0"/>
      <dgm:spPr/>
      <dgm:t>
        <a:bodyPr/>
        <a:lstStyle/>
        <a:p>
          <a:endParaRPr lang="en-US"/>
        </a:p>
      </dgm:t>
    </dgm:pt>
    <dgm:pt modelId="{561C99CA-CA2E-44AF-847D-C0B6E34AD264}" type="pres">
      <dgm:prSet presAssocID="{265B93F7-67C0-4155-A447-9A29ED1ABED8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0D262332-4C7C-48C3-8AC4-B5F396CA1AC6}" type="pres">
      <dgm:prSet presAssocID="{265B93F7-67C0-4155-A447-9A29ED1ABED8}" presName="connTx" presStyleLbl="parChTrans1D2" presStyleIdx="2" presStyleCnt="4"/>
      <dgm:spPr/>
      <dgm:t>
        <a:bodyPr/>
        <a:lstStyle/>
        <a:p>
          <a:endParaRPr lang="en-US"/>
        </a:p>
      </dgm:t>
    </dgm:pt>
    <dgm:pt modelId="{EB3B4931-26A9-4C55-8E7C-5F5FE75FB419}" type="pres">
      <dgm:prSet presAssocID="{FE784B75-6983-4259-A5C2-4023705BA7C5}" presName="root2" presStyleCnt="0"/>
      <dgm:spPr/>
      <dgm:t>
        <a:bodyPr/>
        <a:lstStyle/>
        <a:p>
          <a:endParaRPr lang="en-US"/>
        </a:p>
      </dgm:t>
    </dgm:pt>
    <dgm:pt modelId="{0090D071-8065-4768-8F41-656126409ED5}" type="pres">
      <dgm:prSet presAssocID="{FE784B75-6983-4259-A5C2-4023705BA7C5}" presName="LevelTwoTextNode" presStyleLbl="node2" presStyleIdx="2" presStyleCnt="4" custScaleX="119686" custScaleY="57825" custLinFactY="-100000" custLinFactNeighborX="2349" custLinFactNeighborY="-1607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EE2F52-8FD6-47D6-B147-F05EC705B1AF}" type="pres">
      <dgm:prSet presAssocID="{FE784B75-6983-4259-A5C2-4023705BA7C5}" presName="level3hierChild" presStyleCnt="0"/>
      <dgm:spPr/>
      <dgm:t>
        <a:bodyPr/>
        <a:lstStyle/>
        <a:p>
          <a:endParaRPr lang="en-US"/>
        </a:p>
      </dgm:t>
    </dgm:pt>
    <dgm:pt modelId="{66B9E112-A6B6-4B82-ABC6-7E604B514ECE}" type="pres">
      <dgm:prSet presAssocID="{0DF9EB2F-8B51-43CD-8988-4D101AF3BDC2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C590341F-B017-46B8-890E-E2F1D73B35E6}" type="pres">
      <dgm:prSet presAssocID="{0DF9EB2F-8B51-43CD-8988-4D101AF3BDC2}" presName="connTx" presStyleLbl="parChTrans1D2" presStyleIdx="3" presStyleCnt="4"/>
      <dgm:spPr/>
      <dgm:t>
        <a:bodyPr/>
        <a:lstStyle/>
        <a:p>
          <a:endParaRPr lang="en-US"/>
        </a:p>
      </dgm:t>
    </dgm:pt>
    <dgm:pt modelId="{E3D83FA7-7FC2-4E51-9D41-8378779C1AC9}" type="pres">
      <dgm:prSet presAssocID="{945F547B-3E22-4DC0-8EA2-B726AE40111E}" presName="root2" presStyleCnt="0"/>
      <dgm:spPr/>
      <dgm:t>
        <a:bodyPr/>
        <a:lstStyle/>
        <a:p>
          <a:endParaRPr lang="en-US"/>
        </a:p>
      </dgm:t>
    </dgm:pt>
    <dgm:pt modelId="{58029055-DC00-4D06-B639-60D2522542D8}" type="pres">
      <dgm:prSet presAssocID="{945F547B-3E22-4DC0-8EA2-B726AE40111E}" presName="LevelTwoTextNode" presStyleLbl="node2" presStyleIdx="3" presStyleCnt="4" custScaleX="79400" custScaleY="51658" custLinFactNeighborX="3699" custLinFactNeighborY="775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01C90E-C0FA-4B23-985A-AF4262486796}" type="pres">
      <dgm:prSet presAssocID="{945F547B-3E22-4DC0-8EA2-B726AE40111E}" presName="level3hierChild" presStyleCnt="0"/>
      <dgm:spPr/>
      <dgm:t>
        <a:bodyPr/>
        <a:lstStyle/>
        <a:p>
          <a:endParaRPr lang="en-US"/>
        </a:p>
      </dgm:t>
    </dgm:pt>
  </dgm:ptLst>
  <dgm:cxnLst>
    <dgm:cxn modelId="{061E0DE1-77A9-460C-BDAA-8AD141FF1DD3}" type="presOf" srcId="{FE784B75-6983-4259-A5C2-4023705BA7C5}" destId="{0090D071-8065-4768-8F41-656126409ED5}" srcOrd="0" destOrd="0" presId="urn:microsoft.com/office/officeart/2005/8/layout/hierarchy2"/>
    <dgm:cxn modelId="{DA450782-72E0-4D5A-A6A8-3404D593B3EE}" type="presOf" srcId="{EBA880D7-C390-424B-BCE0-B23FEA0B62E9}" destId="{558943B1-93F0-4506-BF5C-FE6C38F4A860}" srcOrd="0" destOrd="0" presId="urn:microsoft.com/office/officeart/2005/8/layout/hierarchy2"/>
    <dgm:cxn modelId="{D160966C-DBFC-4F36-ACB6-EF43071563ED}" type="presOf" srcId="{265B93F7-67C0-4155-A447-9A29ED1ABED8}" destId="{561C99CA-CA2E-44AF-847D-C0B6E34AD264}" srcOrd="0" destOrd="0" presId="urn:microsoft.com/office/officeart/2005/8/layout/hierarchy2"/>
    <dgm:cxn modelId="{E8FC4E9B-929D-4C38-842E-7ADF5A95455D}" type="presOf" srcId="{D813A7D7-974F-45F6-B0AD-11CB38172AD6}" destId="{848A1F37-912D-48F5-B8BA-DC566A69ADE9}" srcOrd="1" destOrd="0" presId="urn:microsoft.com/office/officeart/2005/8/layout/hierarchy2"/>
    <dgm:cxn modelId="{3E39EA6E-4CD3-4C71-B32D-A0459F6B1B88}" type="presOf" srcId="{DEDFC9BE-20A8-424A-AF78-9203C29B36AA}" destId="{04AAB4AB-F43F-4DCC-A3A4-73C48EE48012}" srcOrd="0" destOrd="0" presId="urn:microsoft.com/office/officeart/2005/8/layout/hierarchy2"/>
    <dgm:cxn modelId="{7773B9B6-95F0-4A4F-A73A-1851A6FDC03D}" srcId="{F1A3AB91-5E0E-4FFC-A2A6-2D8EB02E7A8F}" destId="{7ADCD4BE-64E4-414D-8542-957167D5D971}" srcOrd="1" destOrd="0" parTransId="{ED5A9CCB-6B1A-42A4-911D-664417E9376A}" sibTransId="{461B0B61-8A71-482E-9D15-01319DAC075B}"/>
    <dgm:cxn modelId="{29DFF2B3-D9B0-4F82-BDBD-3496F7F3D061}" srcId="{F1A3AB91-5E0E-4FFC-A2A6-2D8EB02E7A8F}" destId="{DEDFC9BE-20A8-424A-AF78-9203C29B36AA}" srcOrd="0" destOrd="0" parTransId="{11854058-46F0-4702-8B10-878673F2402B}" sibTransId="{8EE2BDA3-0BA9-4891-8CCC-D928FCCDAE96}"/>
    <dgm:cxn modelId="{141E9D00-D0EE-42F5-892A-45A333253068}" type="presOf" srcId="{AA1BF96E-E4E3-4724-A713-8533484E4186}" destId="{ACEBFFBB-6E61-43FA-A274-740E75D51114}" srcOrd="0" destOrd="0" presId="urn:microsoft.com/office/officeart/2005/8/layout/hierarchy2"/>
    <dgm:cxn modelId="{48C430E3-6D10-471D-B21A-D7AE9DE828FE}" srcId="{F1A3AB91-5E0E-4FFC-A2A6-2D8EB02E7A8F}" destId="{FE784B75-6983-4259-A5C2-4023705BA7C5}" srcOrd="2" destOrd="0" parTransId="{265B93F7-67C0-4155-A447-9A29ED1ABED8}" sibTransId="{A77C63C2-241A-43C6-A2EE-EEF58D86791A}"/>
    <dgm:cxn modelId="{2245964F-3E05-45DA-BFBD-B938244219E2}" type="presOf" srcId="{917CD5CE-2200-45C1-8C02-E8CF60C068DE}" destId="{F2BAF722-D7CD-439A-8ED4-AF8D8CAEAB0D}" srcOrd="0" destOrd="0" presId="urn:microsoft.com/office/officeart/2005/8/layout/hierarchy2"/>
    <dgm:cxn modelId="{82B337FE-B2DA-484B-A1F7-EF6A27A04F5D}" type="presOf" srcId="{945F547B-3E22-4DC0-8EA2-B726AE40111E}" destId="{58029055-DC00-4D06-B639-60D2522542D8}" srcOrd="0" destOrd="0" presId="urn:microsoft.com/office/officeart/2005/8/layout/hierarchy2"/>
    <dgm:cxn modelId="{C3F65E5F-4D3B-4081-AFED-3F72BF076329}" type="presOf" srcId="{75BA5B5B-30C1-46BB-A7E7-AECE6DA464CB}" destId="{79B20D77-FF38-48F7-B053-AE35ECEC37A6}" srcOrd="0" destOrd="0" presId="urn:microsoft.com/office/officeart/2005/8/layout/hierarchy2"/>
    <dgm:cxn modelId="{808941C0-FDBF-4B0E-8B3D-603B044B90DF}" type="presOf" srcId="{75BA5B5B-30C1-46BB-A7E7-AECE6DA464CB}" destId="{4DF5FB1A-5EAF-4813-BAE0-C9D8B0CAABB9}" srcOrd="1" destOrd="0" presId="urn:microsoft.com/office/officeart/2005/8/layout/hierarchy2"/>
    <dgm:cxn modelId="{7585514B-6CC8-4711-ABAF-82040B679315}" type="presOf" srcId="{0DF9EB2F-8B51-43CD-8988-4D101AF3BDC2}" destId="{C590341F-B017-46B8-890E-E2F1D73B35E6}" srcOrd="1" destOrd="0" presId="urn:microsoft.com/office/officeart/2005/8/layout/hierarchy2"/>
    <dgm:cxn modelId="{0E3D8788-F5D5-459A-8827-3C64A02A3EF9}" type="presOf" srcId="{7ADCD4BE-64E4-414D-8542-957167D5D971}" destId="{92409735-7E78-4B38-A93D-DFDE668CDEF2}" srcOrd="0" destOrd="0" presId="urn:microsoft.com/office/officeart/2005/8/layout/hierarchy2"/>
    <dgm:cxn modelId="{E30A92E5-6477-40F5-A456-8C59965E46AC}" type="presOf" srcId="{265B93F7-67C0-4155-A447-9A29ED1ABED8}" destId="{0D262332-4C7C-48C3-8AC4-B5F396CA1AC6}" srcOrd="1" destOrd="0" presId="urn:microsoft.com/office/officeart/2005/8/layout/hierarchy2"/>
    <dgm:cxn modelId="{8C518FDC-E92F-471E-BB89-932815A47E67}" srcId="{DEDFC9BE-20A8-424A-AF78-9203C29B36AA}" destId="{EBA880D7-C390-424B-BCE0-B23FEA0B62E9}" srcOrd="0" destOrd="0" parTransId="{75BA5B5B-30C1-46BB-A7E7-AECE6DA464CB}" sibTransId="{E2C32A7D-CB36-4593-8DCD-882B69B2AEEE}"/>
    <dgm:cxn modelId="{CB9AB38F-120F-477C-B42A-D14CDC9EDA49}" type="presOf" srcId="{D813A7D7-974F-45F6-B0AD-11CB38172AD6}" destId="{D59AEA89-9F60-4B20-8696-EED6391F621B}" srcOrd="0" destOrd="0" presId="urn:microsoft.com/office/officeart/2005/8/layout/hierarchy2"/>
    <dgm:cxn modelId="{CB4AFD7F-D802-4F4B-8C9C-5C2416EAC2F4}" srcId="{E0EF322B-0B90-4CE4-A6C3-4AF6EC34C44D}" destId="{F1A3AB91-5E0E-4FFC-A2A6-2D8EB02E7A8F}" srcOrd="0" destOrd="0" parTransId="{00EACAAD-8F4A-4F16-A3A8-5096749D345D}" sibTransId="{2EB4BCC2-5E93-4847-ACA4-FB14C365ACB5}"/>
    <dgm:cxn modelId="{5C25FF79-6BE0-4BE3-AF44-8C4ED042C4E9}" srcId="{DEDFC9BE-20A8-424A-AF78-9203C29B36AA}" destId="{AA1BF96E-E4E3-4724-A713-8533484E4186}" srcOrd="1" destOrd="0" parTransId="{917CD5CE-2200-45C1-8C02-E8CF60C068DE}" sibTransId="{8ACBB5B7-1EC3-411B-A5E7-FFEA47F535ED}"/>
    <dgm:cxn modelId="{FCB23F3B-B056-44CF-8A2F-888954960E3D}" type="presOf" srcId="{0DF9EB2F-8B51-43CD-8988-4D101AF3BDC2}" destId="{66B9E112-A6B6-4B82-ABC6-7E604B514ECE}" srcOrd="0" destOrd="0" presId="urn:microsoft.com/office/officeart/2005/8/layout/hierarchy2"/>
    <dgm:cxn modelId="{AAF15C1C-DC4B-49B2-8F7F-A3BC2D865163}" srcId="{F1A3AB91-5E0E-4FFC-A2A6-2D8EB02E7A8F}" destId="{945F547B-3E22-4DC0-8EA2-B726AE40111E}" srcOrd="3" destOrd="0" parTransId="{0DF9EB2F-8B51-43CD-8988-4D101AF3BDC2}" sibTransId="{9E1CA5FE-1279-4E9D-8D07-42188F2A75ED}"/>
    <dgm:cxn modelId="{3A0B437A-717E-42D3-9619-E9701759A207}" type="presOf" srcId="{917CD5CE-2200-45C1-8C02-E8CF60C068DE}" destId="{959C4F69-590A-4CAC-B743-94841622C454}" srcOrd="1" destOrd="0" presId="urn:microsoft.com/office/officeart/2005/8/layout/hierarchy2"/>
    <dgm:cxn modelId="{0304F815-CD5C-43E4-9517-DB4D01F09A36}" srcId="{DEDFC9BE-20A8-424A-AF78-9203C29B36AA}" destId="{8CED3946-8A37-4593-9889-255AA0DEF310}" srcOrd="2" destOrd="0" parTransId="{D813A7D7-974F-45F6-B0AD-11CB38172AD6}" sibTransId="{DBF582B9-27D8-4676-A48A-6E86EBCF5DB6}"/>
    <dgm:cxn modelId="{53BC3302-9052-4BC6-9DF7-F6C6A7DBE375}" type="presOf" srcId="{11854058-46F0-4702-8B10-878673F2402B}" destId="{D4955E1C-A082-4E94-AAF0-30B6FDA29CC3}" srcOrd="0" destOrd="0" presId="urn:microsoft.com/office/officeart/2005/8/layout/hierarchy2"/>
    <dgm:cxn modelId="{E620A932-A104-49CC-9DDE-3CC81B36A9FF}" type="presOf" srcId="{ED5A9CCB-6B1A-42A4-911D-664417E9376A}" destId="{A423C8AD-ADB4-4889-91D0-582232161107}" srcOrd="0" destOrd="0" presId="urn:microsoft.com/office/officeart/2005/8/layout/hierarchy2"/>
    <dgm:cxn modelId="{A84D3371-AB62-400C-99ED-3B31E420B2FF}" type="presOf" srcId="{8CED3946-8A37-4593-9889-255AA0DEF310}" destId="{B5E46135-1864-491B-AFE6-8CA4D19BBD4C}" srcOrd="0" destOrd="0" presId="urn:microsoft.com/office/officeart/2005/8/layout/hierarchy2"/>
    <dgm:cxn modelId="{F2A1C492-DC6A-42DD-9817-180E9B4B679F}" type="presOf" srcId="{11854058-46F0-4702-8B10-878673F2402B}" destId="{6E72048E-6D98-4888-A609-8E000AA54ED4}" srcOrd="1" destOrd="0" presId="urn:microsoft.com/office/officeart/2005/8/layout/hierarchy2"/>
    <dgm:cxn modelId="{B3640B4F-0F20-4066-AC28-9891517632B1}" type="presOf" srcId="{E0EF322B-0B90-4CE4-A6C3-4AF6EC34C44D}" destId="{17640FB6-E717-46C4-A95B-1C30795D9F63}" srcOrd="0" destOrd="0" presId="urn:microsoft.com/office/officeart/2005/8/layout/hierarchy2"/>
    <dgm:cxn modelId="{59E0F46E-6AE2-4F23-900E-CAE93CFCA7E0}" type="presOf" srcId="{ED5A9CCB-6B1A-42A4-911D-664417E9376A}" destId="{8733AE83-BF00-440D-B479-7E59B24A672F}" srcOrd="1" destOrd="0" presId="urn:microsoft.com/office/officeart/2005/8/layout/hierarchy2"/>
    <dgm:cxn modelId="{939F5460-A1E4-4189-B6C5-9CAE0FDAE553}" type="presOf" srcId="{F1A3AB91-5E0E-4FFC-A2A6-2D8EB02E7A8F}" destId="{89DEB441-A4BB-44EB-8B17-A313E7660CD2}" srcOrd="0" destOrd="0" presId="urn:microsoft.com/office/officeart/2005/8/layout/hierarchy2"/>
    <dgm:cxn modelId="{02A2E5CC-1AC6-4CC0-B28F-68FCCEAAC194}" type="presParOf" srcId="{17640FB6-E717-46C4-A95B-1C30795D9F63}" destId="{4A7ECAF6-E46D-4971-BD60-A94A55D5E2D7}" srcOrd="0" destOrd="0" presId="urn:microsoft.com/office/officeart/2005/8/layout/hierarchy2"/>
    <dgm:cxn modelId="{C4025584-093A-40B0-A517-9B64F6FDA25D}" type="presParOf" srcId="{4A7ECAF6-E46D-4971-BD60-A94A55D5E2D7}" destId="{89DEB441-A4BB-44EB-8B17-A313E7660CD2}" srcOrd="0" destOrd="0" presId="urn:microsoft.com/office/officeart/2005/8/layout/hierarchy2"/>
    <dgm:cxn modelId="{E5CCAC77-9752-40C1-ADA5-A61FA68D00EF}" type="presParOf" srcId="{4A7ECAF6-E46D-4971-BD60-A94A55D5E2D7}" destId="{283573C0-73E8-4A2D-89E3-8301448648FD}" srcOrd="1" destOrd="0" presId="urn:microsoft.com/office/officeart/2005/8/layout/hierarchy2"/>
    <dgm:cxn modelId="{E84D92C4-E1BB-497A-88C3-F7B9F282459A}" type="presParOf" srcId="{283573C0-73E8-4A2D-89E3-8301448648FD}" destId="{D4955E1C-A082-4E94-AAF0-30B6FDA29CC3}" srcOrd="0" destOrd="0" presId="urn:microsoft.com/office/officeart/2005/8/layout/hierarchy2"/>
    <dgm:cxn modelId="{86E1D848-8608-41AE-9EBB-4DA962CA62CB}" type="presParOf" srcId="{D4955E1C-A082-4E94-AAF0-30B6FDA29CC3}" destId="{6E72048E-6D98-4888-A609-8E000AA54ED4}" srcOrd="0" destOrd="0" presId="urn:microsoft.com/office/officeart/2005/8/layout/hierarchy2"/>
    <dgm:cxn modelId="{FC82EAFA-EC75-4633-B881-F4125A703830}" type="presParOf" srcId="{283573C0-73E8-4A2D-89E3-8301448648FD}" destId="{BB217E17-7B2E-4DFC-84B5-09AEF39DA583}" srcOrd="1" destOrd="0" presId="urn:microsoft.com/office/officeart/2005/8/layout/hierarchy2"/>
    <dgm:cxn modelId="{CFD5810F-E995-4FF0-82B2-7ABA952CCEE3}" type="presParOf" srcId="{BB217E17-7B2E-4DFC-84B5-09AEF39DA583}" destId="{04AAB4AB-F43F-4DCC-A3A4-73C48EE48012}" srcOrd="0" destOrd="0" presId="urn:microsoft.com/office/officeart/2005/8/layout/hierarchy2"/>
    <dgm:cxn modelId="{0BC711B4-1621-406B-9B1C-8AB5E9BA157D}" type="presParOf" srcId="{BB217E17-7B2E-4DFC-84B5-09AEF39DA583}" destId="{9CF76107-724A-4623-954B-D851C5D8C1D5}" srcOrd="1" destOrd="0" presId="urn:microsoft.com/office/officeart/2005/8/layout/hierarchy2"/>
    <dgm:cxn modelId="{A94D04D2-EED9-445D-B40A-62BC45F182D8}" type="presParOf" srcId="{9CF76107-724A-4623-954B-D851C5D8C1D5}" destId="{79B20D77-FF38-48F7-B053-AE35ECEC37A6}" srcOrd="0" destOrd="0" presId="urn:microsoft.com/office/officeart/2005/8/layout/hierarchy2"/>
    <dgm:cxn modelId="{4FF9B1E6-90E7-4438-B348-62173B078A3E}" type="presParOf" srcId="{79B20D77-FF38-48F7-B053-AE35ECEC37A6}" destId="{4DF5FB1A-5EAF-4813-BAE0-C9D8B0CAABB9}" srcOrd="0" destOrd="0" presId="urn:microsoft.com/office/officeart/2005/8/layout/hierarchy2"/>
    <dgm:cxn modelId="{9B5AB4C2-DB4F-4DC4-9EAC-02917398E897}" type="presParOf" srcId="{9CF76107-724A-4623-954B-D851C5D8C1D5}" destId="{30F85008-4AF6-4425-BFC9-5E75733C0811}" srcOrd="1" destOrd="0" presId="urn:microsoft.com/office/officeart/2005/8/layout/hierarchy2"/>
    <dgm:cxn modelId="{9EDDC34A-0D63-44CB-8F42-EB24793514EE}" type="presParOf" srcId="{30F85008-4AF6-4425-BFC9-5E75733C0811}" destId="{558943B1-93F0-4506-BF5C-FE6C38F4A860}" srcOrd="0" destOrd="0" presId="urn:microsoft.com/office/officeart/2005/8/layout/hierarchy2"/>
    <dgm:cxn modelId="{0A0A6CF5-8FAD-49CE-8EE0-FA0CB0E0945D}" type="presParOf" srcId="{30F85008-4AF6-4425-BFC9-5E75733C0811}" destId="{D81FF349-29CA-42B8-A59A-AD8293445B3D}" srcOrd="1" destOrd="0" presId="urn:microsoft.com/office/officeart/2005/8/layout/hierarchy2"/>
    <dgm:cxn modelId="{08AED729-ECF8-4137-8579-20D3221890AF}" type="presParOf" srcId="{9CF76107-724A-4623-954B-D851C5D8C1D5}" destId="{F2BAF722-D7CD-439A-8ED4-AF8D8CAEAB0D}" srcOrd="2" destOrd="0" presId="urn:microsoft.com/office/officeart/2005/8/layout/hierarchy2"/>
    <dgm:cxn modelId="{82832247-FFF9-4166-985E-8F083BDB5733}" type="presParOf" srcId="{F2BAF722-D7CD-439A-8ED4-AF8D8CAEAB0D}" destId="{959C4F69-590A-4CAC-B743-94841622C454}" srcOrd="0" destOrd="0" presId="urn:microsoft.com/office/officeart/2005/8/layout/hierarchy2"/>
    <dgm:cxn modelId="{EAA45EFF-7F4D-442E-BBA5-640106B362ED}" type="presParOf" srcId="{9CF76107-724A-4623-954B-D851C5D8C1D5}" destId="{B515D75D-94E3-4132-AD58-9148C79742B6}" srcOrd="3" destOrd="0" presId="urn:microsoft.com/office/officeart/2005/8/layout/hierarchy2"/>
    <dgm:cxn modelId="{0052120C-2F33-46D8-8C27-E2FE7B31A196}" type="presParOf" srcId="{B515D75D-94E3-4132-AD58-9148C79742B6}" destId="{ACEBFFBB-6E61-43FA-A274-740E75D51114}" srcOrd="0" destOrd="0" presId="urn:microsoft.com/office/officeart/2005/8/layout/hierarchy2"/>
    <dgm:cxn modelId="{FD361B06-65F1-437B-8166-2298ACF00F17}" type="presParOf" srcId="{B515D75D-94E3-4132-AD58-9148C79742B6}" destId="{3557F27B-D2BF-4ABF-8C31-9FEB7A1F4AE4}" srcOrd="1" destOrd="0" presId="urn:microsoft.com/office/officeart/2005/8/layout/hierarchy2"/>
    <dgm:cxn modelId="{95709FFE-C7C8-46F3-A693-62F661A86137}" type="presParOf" srcId="{9CF76107-724A-4623-954B-D851C5D8C1D5}" destId="{D59AEA89-9F60-4B20-8696-EED6391F621B}" srcOrd="4" destOrd="0" presId="urn:microsoft.com/office/officeart/2005/8/layout/hierarchy2"/>
    <dgm:cxn modelId="{E9DBAC7B-FCB8-4967-BE3B-7E20FEFAC6F6}" type="presParOf" srcId="{D59AEA89-9F60-4B20-8696-EED6391F621B}" destId="{848A1F37-912D-48F5-B8BA-DC566A69ADE9}" srcOrd="0" destOrd="0" presId="urn:microsoft.com/office/officeart/2005/8/layout/hierarchy2"/>
    <dgm:cxn modelId="{E9F8BBF8-CC00-4330-B64C-AE9F0C49D7AE}" type="presParOf" srcId="{9CF76107-724A-4623-954B-D851C5D8C1D5}" destId="{33B883F3-ED85-4AC6-89A0-C1AAF483AD9F}" srcOrd="5" destOrd="0" presId="urn:microsoft.com/office/officeart/2005/8/layout/hierarchy2"/>
    <dgm:cxn modelId="{12416D56-B7A4-40BE-BD57-3BD264147E8E}" type="presParOf" srcId="{33B883F3-ED85-4AC6-89A0-C1AAF483AD9F}" destId="{B5E46135-1864-491B-AFE6-8CA4D19BBD4C}" srcOrd="0" destOrd="0" presId="urn:microsoft.com/office/officeart/2005/8/layout/hierarchy2"/>
    <dgm:cxn modelId="{4C20DC1D-523C-4562-933D-21034CDC5D04}" type="presParOf" srcId="{33B883F3-ED85-4AC6-89A0-C1AAF483AD9F}" destId="{14404508-26AE-4D83-8706-4EEF2F38C8D1}" srcOrd="1" destOrd="0" presId="urn:microsoft.com/office/officeart/2005/8/layout/hierarchy2"/>
    <dgm:cxn modelId="{9BFCAE85-9111-40B1-A6F9-5D1F95DBA496}" type="presParOf" srcId="{283573C0-73E8-4A2D-89E3-8301448648FD}" destId="{A423C8AD-ADB4-4889-91D0-582232161107}" srcOrd="2" destOrd="0" presId="urn:microsoft.com/office/officeart/2005/8/layout/hierarchy2"/>
    <dgm:cxn modelId="{C1D4801F-1E0C-4010-BC01-9DCCC45888E2}" type="presParOf" srcId="{A423C8AD-ADB4-4889-91D0-582232161107}" destId="{8733AE83-BF00-440D-B479-7E59B24A672F}" srcOrd="0" destOrd="0" presId="urn:microsoft.com/office/officeart/2005/8/layout/hierarchy2"/>
    <dgm:cxn modelId="{5CDD9ED4-A5DD-4BB9-B792-D9CAB7027951}" type="presParOf" srcId="{283573C0-73E8-4A2D-89E3-8301448648FD}" destId="{72FA2F86-BF11-416E-8D12-7E663CA648D4}" srcOrd="3" destOrd="0" presId="urn:microsoft.com/office/officeart/2005/8/layout/hierarchy2"/>
    <dgm:cxn modelId="{32F7636B-BA96-44F5-B08F-B3E0B74E3015}" type="presParOf" srcId="{72FA2F86-BF11-416E-8D12-7E663CA648D4}" destId="{92409735-7E78-4B38-A93D-DFDE668CDEF2}" srcOrd="0" destOrd="0" presId="urn:microsoft.com/office/officeart/2005/8/layout/hierarchy2"/>
    <dgm:cxn modelId="{90FCD9C8-D71A-4436-A694-3024A5CE4F27}" type="presParOf" srcId="{72FA2F86-BF11-416E-8D12-7E663CA648D4}" destId="{D8951859-1416-4E5A-A77F-B4864601A55E}" srcOrd="1" destOrd="0" presId="urn:microsoft.com/office/officeart/2005/8/layout/hierarchy2"/>
    <dgm:cxn modelId="{4272DAC3-C9DD-4DB6-B3FE-7F357C23C660}" type="presParOf" srcId="{283573C0-73E8-4A2D-89E3-8301448648FD}" destId="{561C99CA-CA2E-44AF-847D-C0B6E34AD264}" srcOrd="4" destOrd="0" presId="urn:microsoft.com/office/officeart/2005/8/layout/hierarchy2"/>
    <dgm:cxn modelId="{75A2896D-1018-437C-AFFA-F33951AE5691}" type="presParOf" srcId="{561C99CA-CA2E-44AF-847D-C0B6E34AD264}" destId="{0D262332-4C7C-48C3-8AC4-B5F396CA1AC6}" srcOrd="0" destOrd="0" presId="urn:microsoft.com/office/officeart/2005/8/layout/hierarchy2"/>
    <dgm:cxn modelId="{568B8A3B-D581-4D3B-BEBA-5F26C5ED6ACC}" type="presParOf" srcId="{283573C0-73E8-4A2D-89E3-8301448648FD}" destId="{EB3B4931-26A9-4C55-8E7C-5F5FE75FB419}" srcOrd="5" destOrd="0" presId="urn:microsoft.com/office/officeart/2005/8/layout/hierarchy2"/>
    <dgm:cxn modelId="{80763CA3-0E09-4D67-9626-85089D2C5F6E}" type="presParOf" srcId="{EB3B4931-26A9-4C55-8E7C-5F5FE75FB419}" destId="{0090D071-8065-4768-8F41-656126409ED5}" srcOrd="0" destOrd="0" presId="urn:microsoft.com/office/officeart/2005/8/layout/hierarchy2"/>
    <dgm:cxn modelId="{EF4C7B78-C2BE-4F9D-BA13-5EC73DD6E9AC}" type="presParOf" srcId="{EB3B4931-26A9-4C55-8E7C-5F5FE75FB419}" destId="{A9EE2F52-8FD6-47D6-B147-F05EC705B1AF}" srcOrd="1" destOrd="0" presId="urn:microsoft.com/office/officeart/2005/8/layout/hierarchy2"/>
    <dgm:cxn modelId="{0DC5AA12-49DB-46D7-AE45-929BB98105C1}" type="presParOf" srcId="{283573C0-73E8-4A2D-89E3-8301448648FD}" destId="{66B9E112-A6B6-4B82-ABC6-7E604B514ECE}" srcOrd="6" destOrd="0" presId="urn:microsoft.com/office/officeart/2005/8/layout/hierarchy2"/>
    <dgm:cxn modelId="{FFC097AF-D512-4C88-8D22-21F94302C8B5}" type="presParOf" srcId="{66B9E112-A6B6-4B82-ABC6-7E604B514ECE}" destId="{C590341F-B017-46B8-890E-E2F1D73B35E6}" srcOrd="0" destOrd="0" presId="urn:microsoft.com/office/officeart/2005/8/layout/hierarchy2"/>
    <dgm:cxn modelId="{1F704E30-5BD2-4AD4-A7D1-FAA91D93AD6D}" type="presParOf" srcId="{283573C0-73E8-4A2D-89E3-8301448648FD}" destId="{E3D83FA7-7FC2-4E51-9D41-8378779C1AC9}" srcOrd="7" destOrd="0" presId="urn:microsoft.com/office/officeart/2005/8/layout/hierarchy2"/>
    <dgm:cxn modelId="{DFE916C5-14D8-42C2-A979-8C5BF0A807FE}" type="presParOf" srcId="{E3D83FA7-7FC2-4E51-9D41-8378779C1AC9}" destId="{58029055-DC00-4D06-B639-60D2522542D8}" srcOrd="0" destOrd="0" presId="urn:microsoft.com/office/officeart/2005/8/layout/hierarchy2"/>
    <dgm:cxn modelId="{0DFD01F2-0EBD-4000-BE52-E3D405B55A51}" type="presParOf" srcId="{E3D83FA7-7FC2-4E51-9D41-8378779C1AC9}" destId="{CE01C90E-C0FA-4B23-985A-AF4262486796}" srcOrd="1" destOrd="0" presId="urn:microsoft.com/office/officeart/2005/8/layout/hierarchy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65873D-D75F-4F29-9336-4E9B3953E200}" type="doc">
      <dgm:prSet loTypeId="urn:microsoft.com/office/officeart/2005/8/layout/radial6" loCatId="cycle" qsTypeId="urn:microsoft.com/office/officeart/2005/8/quickstyle/3d4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C4213A9-6A54-4BF4-AFD8-9E9F7198C177}">
      <dgm:prSet phldrT="[Text]"/>
      <dgm:spPr/>
      <dgm:t>
        <a:bodyPr/>
        <a:lstStyle/>
        <a:p>
          <a:r>
            <a:rPr lang="en-US" dirty="0" err="1" smtClean="0"/>
            <a:t>কেন</a:t>
          </a:r>
          <a:endParaRPr lang="en-US" dirty="0"/>
        </a:p>
      </dgm:t>
    </dgm:pt>
    <dgm:pt modelId="{BF2AF0DB-45C8-433A-B507-1C2D101FFFAF}" type="parTrans" cxnId="{4E9F8326-E55C-40C2-9EE9-8A56AD31A035}">
      <dgm:prSet/>
      <dgm:spPr/>
      <dgm:t>
        <a:bodyPr/>
        <a:lstStyle/>
        <a:p>
          <a:endParaRPr lang="en-US"/>
        </a:p>
      </dgm:t>
    </dgm:pt>
    <dgm:pt modelId="{18E74F70-09D7-4B90-9420-36248963D769}" type="sibTrans" cxnId="{4E9F8326-E55C-40C2-9EE9-8A56AD31A035}">
      <dgm:prSet/>
      <dgm:spPr/>
      <dgm:t>
        <a:bodyPr/>
        <a:lstStyle/>
        <a:p>
          <a:endParaRPr lang="en-US"/>
        </a:p>
      </dgm:t>
    </dgm:pt>
    <dgm:pt modelId="{BBA73E6D-4392-4155-BEC9-8D0DE1359375}">
      <dgm:prSet phldrT="[Text]"/>
      <dgm:spPr/>
      <dgm:t>
        <a:bodyPr/>
        <a:lstStyle/>
        <a:p>
          <a:r>
            <a:rPr lang="en-US" dirty="0" err="1" smtClean="0"/>
            <a:t>কখন</a:t>
          </a:r>
          <a:endParaRPr lang="en-US" dirty="0"/>
        </a:p>
      </dgm:t>
    </dgm:pt>
    <dgm:pt modelId="{13815CF5-D828-4400-BC77-204DD5DC0D1A}" type="parTrans" cxnId="{BA0DF9C8-5BA4-4659-92AE-D7A24DD941EF}">
      <dgm:prSet/>
      <dgm:spPr/>
      <dgm:t>
        <a:bodyPr/>
        <a:lstStyle/>
        <a:p>
          <a:endParaRPr lang="en-US"/>
        </a:p>
      </dgm:t>
    </dgm:pt>
    <dgm:pt modelId="{56CF873A-9C52-4979-ADFF-ED610590868A}" type="sibTrans" cxnId="{BA0DF9C8-5BA4-4659-92AE-D7A24DD941EF}">
      <dgm:prSet/>
      <dgm:spPr/>
      <dgm:t>
        <a:bodyPr/>
        <a:lstStyle/>
        <a:p>
          <a:endParaRPr lang="en-US"/>
        </a:p>
      </dgm:t>
    </dgm:pt>
    <dgm:pt modelId="{DE3B460B-5D54-40AA-A5DE-E70397F7071B}">
      <dgm:prSet phldrT="[Text]"/>
      <dgm:spPr/>
      <dgm:t>
        <a:bodyPr/>
        <a:lstStyle/>
        <a:p>
          <a:r>
            <a:rPr lang="en-US" dirty="0" err="1" smtClean="0"/>
            <a:t>কে</a:t>
          </a:r>
          <a:endParaRPr lang="en-US" dirty="0"/>
        </a:p>
      </dgm:t>
    </dgm:pt>
    <dgm:pt modelId="{7CD5AA0E-043C-4E45-A19E-C8CFC93C915D}" type="parTrans" cxnId="{B3C07C0F-3E5B-444D-8BFB-D8A0CEE9B348}">
      <dgm:prSet/>
      <dgm:spPr/>
      <dgm:t>
        <a:bodyPr/>
        <a:lstStyle/>
        <a:p>
          <a:endParaRPr lang="en-US"/>
        </a:p>
      </dgm:t>
    </dgm:pt>
    <dgm:pt modelId="{77E4B683-9AF5-4316-A0E6-89FD0843CC3D}" type="sibTrans" cxnId="{B3C07C0F-3E5B-444D-8BFB-D8A0CEE9B348}">
      <dgm:prSet/>
      <dgm:spPr/>
      <dgm:t>
        <a:bodyPr/>
        <a:lstStyle/>
        <a:p>
          <a:endParaRPr lang="en-US"/>
        </a:p>
      </dgm:t>
    </dgm:pt>
    <dgm:pt modelId="{0CFCB60D-130A-46AF-B611-0D2AB35A5F26}">
      <dgm:prSet phldrT="[Text]"/>
      <dgm:spPr/>
      <dgm:t>
        <a:bodyPr/>
        <a:lstStyle/>
        <a:p>
          <a:r>
            <a:rPr lang="en-US" dirty="0" err="1" smtClean="0"/>
            <a:t>কোথায়</a:t>
          </a:r>
          <a:endParaRPr lang="en-US" dirty="0"/>
        </a:p>
      </dgm:t>
    </dgm:pt>
    <dgm:pt modelId="{D6F3B130-EDC5-458F-8556-F446985C9B65}" type="parTrans" cxnId="{246F7411-01EF-4DFD-A80F-27CD97911507}">
      <dgm:prSet/>
      <dgm:spPr/>
      <dgm:t>
        <a:bodyPr/>
        <a:lstStyle/>
        <a:p>
          <a:endParaRPr lang="en-US"/>
        </a:p>
      </dgm:t>
    </dgm:pt>
    <dgm:pt modelId="{0D11489D-8801-4A33-BB2A-C59CC5B4B4C0}" type="sibTrans" cxnId="{246F7411-01EF-4DFD-A80F-27CD97911507}">
      <dgm:prSet/>
      <dgm:spPr/>
      <dgm:t>
        <a:bodyPr/>
        <a:lstStyle/>
        <a:p>
          <a:endParaRPr lang="en-US"/>
        </a:p>
      </dgm:t>
    </dgm:pt>
    <dgm:pt modelId="{5504B538-2D9F-426F-8092-9349C48D891A}">
      <dgm:prSet phldrT="[Text]"/>
      <dgm:spPr/>
      <dgm:t>
        <a:bodyPr/>
        <a:lstStyle/>
        <a:p>
          <a:r>
            <a:rPr lang="en-US" dirty="0" err="1" smtClean="0"/>
            <a:t>কী</a:t>
          </a:r>
          <a:endParaRPr lang="en-US" dirty="0"/>
        </a:p>
      </dgm:t>
    </dgm:pt>
    <dgm:pt modelId="{B15AA0A2-B8E1-4819-B9C4-FC11208FFF0E}" type="parTrans" cxnId="{FDE6086D-76ED-40C5-B022-95922431129E}">
      <dgm:prSet/>
      <dgm:spPr/>
      <dgm:t>
        <a:bodyPr/>
        <a:lstStyle/>
        <a:p>
          <a:endParaRPr lang="en-US"/>
        </a:p>
      </dgm:t>
    </dgm:pt>
    <dgm:pt modelId="{BECF196E-E412-4D46-B3F0-FC0257200601}" type="sibTrans" cxnId="{FDE6086D-76ED-40C5-B022-95922431129E}">
      <dgm:prSet/>
      <dgm:spPr/>
      <dgm:t>
        <a:bodyPr/>
        <a:lstStyle/>
        <a:p>
          <a:endParaRPr lang="en-US"/>
        </a:p>
      </dgm:t>
    </dgm:pt>
    <dgm:pt modelId="{EB136B21-A28C-470D-B9EC-4366374C677B}">
      <dgm:prSet phldrT="[Text]"/>
      <dgm:spPr/>
      <dgm:t>
        <a:bodyPr/>
        <a:lstStyle/>
        <a:p>
          <a:r>
            <a:rPr lang="en-US" dirty="0" err="1" smtClean="0"/>
            <a:t>সংবাদ</a:t>
          </a:r>
          <a:endParaRPr lang="en-US" dirty="0"/>
        </a:p>
      </dgm:t>
    </dgm:pt>
    <dgm:pt modelId="{AC1A54C1-D858-4198-95BF-3B9319FEEE83}" type="sibTrans" cxnId="{8D97650B-7638-4765-B368-C222152B269D}">
      <dgm:prSet/>
      <dgm:spPr/>
      <dgm:t>
        <a:bodyPr/>
        <a:lstStyle/>
        <a:p>
          <a:endParaRPr lang="en-US"/>
        </a:p>
      </dgm:t>
    </dgm:pt>
    <dgm:pt modelId="{89C75986-F45C-4E3E-B4D2-74A892A42A4F}" type="parTrans" cxnId="{8D97650B-7638-4765-B368-C222152B269D}">
      <dgm:prSet/>
      <dgm:spPr/>
      <dgm:t>
        <a:bodyPr/>
        <a:lstStyle/>
        <a:p>
          <a:endParaRPr lang="en-US"/>
        </a:p>
      </dgm:t>
    </dgm:pt>
    <dgm:pt modelId="{450E2F2D-B427-493E-96E1-B7DF95C2D93C}">
      <dgm:prSet phldrT="[Text]"/>
      <dgm:spPr/>
      <dgm:t>
        <a:bodyPr/>
        <a:lstStyle/>
        <a:p>
          <a:r>
            <a:rPr lang="en-US" dirty="0" err="1" smtClean="0"/>
            <a:t>কীভাবে</a:t>
          </a:r>
          <a:endParaRPr lang="en-US" dirty="0"/>
        </a:p>
      </dgm:t>
    </dgm:pt>
    <dgm:pt modelId="{8531A439-E784-4703-9659-258331F68519}" type="parTrans" cxnId="{A9D1772E-EEA7-4507-B419-57C1D4E126E0}">
      <dgm:prSet/>
      <dgm:spPr/>
      <dgm:t>
        <a:bodyPr/>
        <a:lstStyle/>
        <a:p>
          <a:endParaRPr lang="en-US"/>
        </a:p>
      </dgm:t>
    </dgm:pt>
    <dgm:pt modelId="{9E35E056-B599-46DA-A68E-4BD52EEA51E2}" type="sibTrans" cxnId="{A9D1772E-EEA7-4507-B419-57C1D4E126E0}">
      <dgm:prSet/>
      <dgm:spPr/>
      <dgm:t>
        <a:bodyPr/>
        <a:lstStyle/>
        <a:p>
          <a:endParaRPr lang="en-US"/>
        </a:p>
      </dgm:t>
    </dgm:pt>
    <dgm:pt modelId="{41B27EAB-24D5-4D04-A5D8-5C17F857A8BD}" type="pres">
      <dgm:prSet presAssocID="{6865873D-D75F-4F29-9336-4E9B3953E20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323615-D0CE-4DC8-A0FC-BCD0E14111B8}" type="pres">
      <dgm:prSet presAssocID="{EB136B21-A28C-470D-B9EC-4366374C677B}" presName="centerShape" presStyleLbl="node0" presStyleIdx="0" presStyleCnt="1" custScaleX="139599" custScaleY="139599"/>
      <dgm:spPr/>
      <dgm:t>
        <a:bodyPr/>
        <a:lstStyle/>
        <a:p>
          <a:endParaRPr lang="en-US"/>
        </a:p>
      </dgm:t>
    </dgm:pt>
    <dgm:pt modelId="{C5AC0BDD-1260-467A-9B3D-F6A51F2C10C8}" type="pres">
      <dgm:prSet presAssocID="{DC4213A9-6A54-4BF4-AFD8-9E9F7198C17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44A341-63DC-4A01-ADFE-ADAC474C4FEF}" type="pres">
      <dgm:prSet presAssocID="{DC4213A9-6A54-4BF4-AFD8-9E9F7198C177}" presName="dummy" presStyleCnt="0"/>
      <dgm:spPr/>
      <dgm:t>
        <a:bodyPr/>
        <a:lstStyle/>
        <a:p>
          <a:endParaRPr lang="en-US"/>
        </a:p>
      </dgm:t>
    </dgm:pt>
    <dgm:pt modelId="{2215DA4F-A8D8-4888-961C-64DBDA2830D3}" type="pres">
      <dgm:prSet presAssocID="{18E74F70-09D7-4B90-9420-36248963D769}" presName="sibTrans" presStyleLbl="sibTrans2D1" presStyleIdx="0" presStyleCnt="6"/>
      <dgm:spPr/>
      <dgm:t>
        <a:bodyPr/>
        <a:lstStyle/>
        <a:p>
          <a:endParaRPr lang="en-US"/>
        </a:p>
      </dgm:t>
    </dgm:pt>
    <dgm:pt modelId="{82147907-0EA0-43FC-962E-EEAB91F1CD01}" type="pres">
      <dgm:prSet presAssocID="{BBA73E6D-4392-4155-BEC9-8D0DE135937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7FD946-FD6F-4689-BBBB-3D88C1622351}" type="pres">
      <dgm:prSet presAssocID="{BBA73E6D-4392-4155-BEC9-8D0DE1359375}" presName="dummy" presStyleCnt="0"/>
      <dgm:spPr/>
      <dgm:t>
        <a:bodyPr/>
        <a:lstStyle/>
        <a:p>
          <a:endParaRPr lang="en-US"/>
        </a:p>
      </dgm:t>
    </dgm:pt>
    <dgm:pt modelId="{79DE0DF8-85BA-4AF7-BF36-34FBFDBC8F78}" type="pres">
      <dgm:prSet presAssocID="{56CF873A-9C52-4979-ADFF-ED610590868A}" presName="sibTrans" presStyleLbl="sibTrans2D1" presStyleIdx="1" presStyleCnt="6"/>
      <dgm:spPr/>
      <dgm:t>
        <a:bodyPr/>
        <a:lstStyle/>
        <a:p>
          <a:endParaRPr lang="en-US"/>
        </a:p>
      </dgm:t>
    </dgm:pt>
    <dgm:pt modelId="{4E6225FA-478B-41A3-999B-68365E03C9DD}" type="pres">
      <dgm:prSet presAssocID="{DE3B460B-5D54-40AA-A5DE-E70397F7071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C70DD-6846-4306-A8C7-83DEF0EDF6C6}" type="pres">
      <dgm:prSet presAssocID="{DE3B460B-5D54-40AA-A5DE-E70397F7071B}" presName="dummy" presStyleCnt="0"/>
      <dgm:spPr/>
      <dgm:t>
        <a:bodyPr/>
        <a:lstStyle/>
        <a:p>
          <a:endParaRPr lang="en-US"/>
        </a:p>
      </dgm:t>
    </dgm:pt>
    <dgm:pt modelId="{4BFCF322-D139-4E4B-8C77-F602D4559038}" type="pres">
      <dgm:prSet presAssocID="{77E4B683-9AF5-4316-A0E6-89FD0843CC3D}" presName="sibTrans" presStyleLbl="sibTrans2D1" presStyleIdx="2" presStyleCnt="6"/>
      <dgm:spPr/>
      <dgm:t>
        <a:bodyPr/>
        <a:lstStyle/>
        <a:p>
          <a:endParaRPr lang="en-US"/>
        </a:p>
      </dgm:t>
    </dgm:pt>
    <dgm:pt modelId="{4221CF40-440F-47DA-9DDF-4872A0B9EDE1}" type="pres">
      <dgm:prSet presAssocID="{0CFCB60D-130A-46AF-B611-0D2AB35A5F2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3E0FC3-9BC5-44B4-888A-FB522B937C32}" type="pres">
      <dgm:prSet presAssocID="{0CFCB60D-130A-46AF-B611-0D2AB35A5F26}" presName="dummy" presStyleCnt="0"/>
      <dgm:spPr/>
      <dgm:t>
        <a:bodyPr/>
        <a:lstStyle/>
        <a:p>
          <a:endParaRPr lang="en-US"/>
        </a:p>
      </dgm:t>
    </dgm:pt>
    <dgm:pt modelId="{1CA3BBF6-ED51-4291-967F-1FD629DD5B9F}" type="pres">
      <dgm:prSet presAssocID="{0D11489D-8801-4A33-BB2A-C59CC5B4B4C0}" presName="sibTrans" presStyleLbl="sibTrans2D1" presStyleIdx="3" presStyleCnt="6"/>
      <dgm:spPr/>
      <dgm:t>
        <a:bodyPr/>
        <a:lstStyle/>
        <a:p>
          <a:endParaRPr lang="en-US"/>
        </a:p>
      </dgm:t>
    </dgm:pt>
    <dgm:pt modelId="{DBB197E7-9BF8-4128-831D-8CA383C08B0D}" type="pres">
      <dgm:prSet presAssocID="{5504B538-2D9F-426F-8092-9349C48D891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9AC81-CE26-4ECC-B8EE-F60C2B63B1A8}" type="pres">
      <dgm:prSet presAssocID="{5504B538-2D9F-426F-8092-9349C48D891A}" presName="dummy" presStyleCnt="0"/>
      <dgm:spPr/>
      <dgm:t>
        <a:bodyPr/>
        <a:lstStyle/>
        <a:p>
          <a:endParaRPr lang="en-US"/>
        </a:p>
      </dgm:t>
    </dgm:pt>
    <dgm:pt modelId="{A5B48383-9671-4828-801D-64ACCB3506E2}" type="pres">
      <dgm:prSet presAssocID="{BECF196E-E412-4D46-B3F0-FC0257200601}" presName="sibTrans" presStyleLbl="sibTrans2D1" presStyleIdx="4" presStyleCnt="6"/>
      <dgm:spPr/>
      <dgm:t>
        <a:bodyPr/>
        <a:lstStyle/>
        <a:p>
          <a:endParaRPr lang="en-US"/>
        </a:p>
      </dgm:t>
    </dgm:pt>
    <dgm:pt modelId="{47F0709A-3957-47D9-81A6-765A690A8F24}" type="pres">
      <dgm:prSet presAssocID="{450E2F2D-B427-493E-96E1-B7DF95C2D93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D4B23E-BE10-4228-9677-7DA7FF1730BA}" type="pres">
      <dgm:prSet presAssocID="{450E2F2D-B427-493E-96E1-B7DF95C2D93C}" presName="dummy" presStyleCnt="0"/>
      <dgm:spPr/>
      <dgm:t>
        <a:bodyPr/>
        <a:lstStyle/>
        <a:p>
          <a:endParaRPr lang="en-US"/>
        </a:p>
      </dgm:t>
    </dgm:pt>
    <dgm:pt modelId="{48107C9E-B7B2-4532-A1C3-70DEB6DED910}" type="pres">
      <dgm:prSet presAssocID="{9E35E056-B599-46DA-A68E-4BD52EEA51E2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C42A5F26-EEA3-403F-A3A8-80D58AB7DE79}" type="presOf" srcId="{18E74F70-09D7-4B90-9420-36248963D769}" destId="{2215DA4F-A8D8-4888-961C-64DBDA2830D3}" srcOrd="0" destOrd="0" presId="urn:microsoft.com/office/officeart/2005/8/layout/radial6"/>
    <dgm:cxn modelId="{4E9F8326-E55C-40C2-9EE9-8A56AD31A035}" srcId="{EB136B21-A28C-470D-B9EC-4366374C677B}" destId="{DC4213A9-6A54-4BF4-AFD8-9E9F7198C177}" srcOrd="0" destOrd="0" parTransId="{BF2AF0DB-45C8-433A-B507-1C2D101FFFAF}" sibTransId="{18E74F70-09D7-4B90-9420-36248963D769}"/>
    <dgm:cxn modelId="{B5B1235E-E680-49D6-92F5-C029A3865C06}" type="presOf" srcId="{EB136B21-A28C-470D-B9EC-4366374C677B}" destId="{84323615-D0CE-4DC8-A0FC-BCD0E14111B8}" srcOrd="0" destOrd="0" presId="urn:microsoft.com/office/officeart/2005/8/layout/radial6"/>
    <dgm:cxn modelId="{8D97650B-7638-4765-B368-C222152B269D}" srcId="{6865873D-D75F-4F29-9336-4E9B3953E200}" destId="{EB136B21-A28C-470D-B9EC-4366374C677B}" srcOrd="0" destOrd="0" parTransId="{89C75986-F45C-4E3E-B4D2-74A892A42A4F}" sibTransId="{AC1A54C1-D858-4198-95BF-3B9319FEEE83}"/>
    <dgm:cxn modelId="{D480386D-828F-40C5-B682-3E5AC628376B}" type="presOf" srcId="{450E2F2D-B427-493E-96E1-B7DF95C2D93C}" destId="{47F0709A-3957-47D9-81A6-765A690A8F24}" srcOrd="0" destOrd="0" presId="urn:microsoft.com/office/officeart/2005/8/layout/radial6"/>
    <dgm:cxn modelId="{006B076A-C1E4-44C8-AE0F-ED365929C3D6}" type="presOf" srcId="{9E35E056-B599-46DA-A68E-4BD52EEA51E2}" destId="{48107C9E-B7B2-4532-A1C3-70DEB6DED910}" srcOrd="0" destOrd="0" presId="urn:microsoft.com/office/officeart/2005/8/layout/radial6"/>
    <dgm:cxn modelId="{2B8376AC-FC16-45E0-821E-1763726335AF}" type="presOf" srcId="{6865873D-D75F-4F29-9336-4E9B3953E200}" destId="{41B27EAB-24D5-4D04-A5D8-5C17F857A8BD}" srcOrd="0" destOrd="0" presId="urn:microsoft.com/office/officeart/2005/8/layout/radial6"/>
    <dgm:cxn modelId="{4E31B464-6E82-4DFA-B289-DD59CBCFB7EA}" type="presOf" srcId="{0D11489D-8801-4A33-BB2A-C59CC5B4B4C0}" destId="{1CA3BBF6-ED51-4291-967F-1FD629DD5B9F}" srcOrd="0" destOrd="0" presId="urn:microsoft.com/office/officeart/2005/8/layout/radial6"/>
    <dgm:cxn modelId="{A3F33E76-09B1-43E4-8303-651EC338A9CD}" type="presOf" srcId="{56CF873A-9C52-4979-ADFF-ED610590868A}" destId="{79DE0DF8-85BA-4AF7-BF36-34FBFDBC8F78}" srcOrd="0" destOrd="0" presId="urn:microsoft.com/office/officeart/2005/8/layout/radial6"/>
    <dgm:cxn modelId="{FDE6086D-76ED-40C5-B022-95922431129E}" srcId="{EB136B21-A28C-470D-B9EC-4366374C677B}" destId="{5504B538-2D9F-426F-8092-9349C48D891A}" srcOrd="4" destOrd="0" parTransId="{B15AA0A2-B8E1-4819-B9C4-FC11208FFF0E}" sibTransId="{BECF196E-E412-4D46-B3F0-FC0257200601}"/>
    <dgm:cxn modelId="{150BFF58-1CA2-4BD6-AA12-2374C2822CAE}" type="presOf" srcId="{5504B538-2D9F-426F-8092-9349C48D891A}" destId="{DBB197E7-9BF8-4128-831D-8CA383C08B0D}" srcOrd="0" destOrd="0" presId="urn:microsoft.com/office/officeart/2005/8/layout/radial6"/>
    <dgm:cxn modelId="{09721309-49FD-4D52-B961-61E52D31A2FC}" type="presOf" srcId="{DE3B460B-5D54-40AA-A5DE-E70397F7071B}" destId="{4E6225FA-478B-41A3-999B-68365E03C9DD}" srcOrd="0" destOrd="0" presId="urn:microsoft.com/office/officeart/2005/8/layout/radial6"/>
    <dgm:cxn modelId="{AFCC84B5-B80D-40B0-A0B5-5D796C3F151F}" type="presOf" srcId="{77E4B683-9AF5-4316-A0E6-89FD0843CC3D}" destId="{4BFCF322-D139-4E4B-8C77-F602D4559038}" srcOrd="0" destOrd="0" presId="urn:microsoft.com/office/officeart/2005/8/layout/radial6"/>
    <dgm:cxn modelId="{246F7411-01EF-4DFD-A80F-27CD97911507}" srcId="{EB136B21-A28C-470D-B9EC-4366374C677B}" destId="{0CFCB60D-130A-46AF-B611-0D2AB35A5F26}" srcOrd="3" destOrd="0" parTransId="{D6F3B130-EDC5-458F-8556-F446985C9B65}" sibTransId="{0D11489D-8801-4A33-BB2A-C59CC5B4B4C0}"/>
    <dgm:cxn modelId="{52D6C37E-468C-4E9B-ADC4-DA51B30C8D15}" type="presOf" srcId="{BBA73E6D-4392-4155-BEC9-8D0DE1359375}" destId="{82147907-0EA0-43FC-962E-EEAB91F1CD01}" srcOrd="0" destOrd="0" presId="urn:microsoft.com/office/officeart/2005/8/layout/radial6"/>
    <dgm:cxn modelId="{660B2483-409B-435C-80AB-D51E8BCAA7F8}" type="presOf" srcId="{BECF196E-E412-4D46-B3F0-FC0257200601}" destId="{A5B48383-9671-4828-801D-64ACCB3506E2}" srcOrd="0" destOrd="0" presId="urn:microsoft.com/office/officeart/2005/8/layout/radial6"/>
    <dgm:cxn modelId="{B3C07C0F-3E5B-444D-8BFB-D8A0CEE9B348}" srcId="{EB136B21-A28C-470D-B9EC-4366374C677B}" destId="{DE3B460B-5D54-40AA-A5DE-E70397F7071B}" srcOrd="2" destOrd="0" parTransId="{7CD5AA0E-043C-4E45-A19E-C8CFC93C915D}" sibTransId="{77E4B683-9AF5-4316-A0E6-89FD0843CC3D}"/>
    <dgm:cxn modelId="{C6E16CB4-F7CA-497E-A7BD-0EBFDE216233}" type="presOf" srcId="{DC4213A9-6A54-4BF4-AFD8-9E9F7198C177}" destId="{C5AC0BDD-1260-467A-9B3D-F6A51F2C10C8}" srcOrd="0" destOrd="0" presId="urn:microsoft.com/office/officeart/2005/8/layout/radial6"/>
    <dgm:cxn modelId="{A9D1772E-EEA7-4507-B419-57C1D4E126E0}" srcId="{EB136B21-A28C-470D-B9EC-4366374C677B}" destId="{450E2F2D-B427-493E-96E1-B7DF95C2D93C}" srcOrd="5" destOrd="0" parTransId="{8531A439-E784-4703-9659-258331F68519}" sibTransId="{9E35E056-B599-46DA-A68E-4BD52EEA51E2}"/>
    <dgm:cxn modelId="{BA0DF9C8-5BA4-4659-92AE-D7A24DD941EF}" srcId="{EB136B21-A28C-470D-B9EC-4366374C677B}" destId="{BBA73E6D-4392-4155-BEC9-8D0DE1359375}" srcOrd="1" destOrd="0" parTransId="{13815CF5-D828-4400-BC77-204DD5DC0D1A}" sibTransId="{56CF873A-9C52-4979-ADFF-ED610590868A}"/>
    <dgm:cxn modelId="{18860A0C-AD57-4793-9933-521CC6C325CA}" type="presOf" srcId="{0CFCB60D-130A-46AF-B611-0D2AB35A5F26}" destId="{4221CF40-440F-47DA-9DDF-4872A0B9EDE1}" srcOrd="0" destOrd="0" presId="urn:microsoft.com/office/officeart/2005/8/layout/radial6"/>
    <dgm:cxn modelId="{04B2EA3F-C717-4036-ADC5-342633DBA0E7}" type="presParOf" srcId="{41B27EAB-24D5-4D04-A5D8-5C17F857A8BD}" destId="{84323615-D0CE-4DC8-A0FC-BCD0E14111B8}" srcOrd="0" destOrd="0" presId="urn:microsoft.com/office/officeart/2005/8/layout/radial6"/>
    <dgm:cxn modelId="{F41F880B-B6C3-4969-A375-929C142AE712}" type="presParOf" srcId="{41B27EAB-24D5-4D04-A5D8-5C17F857A8BD}" destId="{C5AC0BDD-1260-467A-9B3D-F6A51F2C10C8}" srcOrd="1" destOrd="0" presId="urn:microsoft.com/office/officeart/2005/8/layout/radial6"/>
    <dgm:cxn modelId="{89858F2E-8A9E-4B10-A090-E79DAC65FEB6}" type="presParOf" srcId="{41B27EAB-24D5-4D04-A5D8-5C17F857A8BD}" destId="{B944A341-63DC-4A01-ADFE-ADAC474C4FEF}" srcOrd="2" destOrd="0" presId="urn:microsoft.com/office/officeart/2005/8/layout/radial6"/>
    <dgm:cxn modelId="{82843D9F-07B2-438C-800F-49491CB28FAB}" type="presParOf" srcId="{41B27EAB-24D5-4D04-A5D8-5C17F857A8BD}" destId="{2215DA4F-A8D8-4888-961C-64DBDA2830D3}" srcOrd="3" destOrd="0" presId="urn:microsoft.com/office/officeart/2005/8/layout/radial6"/>
    <dgm:cxn modelId="{4F3AFE86-A3E2-4476-80AE-6EFE8C498968}" type="presParOf" srcId="{41B27EAB-24D5-4D04-A5D8-5C17F857A8BD}" destId="{82147907-0EA0-43FC-962E-EEAB91F1CD01}" srcOrd="4" destOrd="0" presId="urn:microsoft.com/office/officeart/2005/8/layout/radial6"/>
    <dgm:cxn modelId="{5177C236-269C-48F6-84C6-59013ADD8636}" type="presParOf" srcId="{41B27EAB-24D5-4D04-A5D8-5C17F857A8BD}" destId="{E47FD946-FD6F-4689-BBBB-3D88C1622351}" srcOrd="5" destOrd="0" presId="urn:microsoft.com/office/officeart/2005/8/layout/radial6"/>
    <dgm:cxn modelId="{AA4811C8-A3EE-4362-A7C7-1B0CA918019F}" type="presParOf" srcId="{41B27EAB-24D5-4D04-A5D8-5C17F857A8BD}" destId="{79DE0DF8-85BA-4AF7-BF36-34FBFDBC8F78}" srcOrd="6" destOrd="0" presId="urn:microsoft.com/office/officeart/2005/8/layout/radial6"/>
    <dgm:cxn modelId="{87795311-98B8-414F-804D-4BCF489F14BD}" type="presParOf" srcId="{41B27EAB-24D5-4D04-A5D8-5C17F857A8BD}" destId="{4E6225FA-478B-41A3-999B-68365E03C9DD}" srcOrd="7" destOrd="0" presId="urn:microsoft.com/office/officeart/2005/8/layout/radial6"/>
    <dgm:cxn modelId="{59F8E982-1CFF-43B2-9A73-025DB27F6B5B}" type="presParOf" srcId="{41B27EAB-24D5-4D04-A5D8-5C17F857A8BD}" destId="{47BC70DD-6846-4306-A8C7-83DEF0EDF6C6}" srcOrd="8" destOrd="0" presId="urn:microsoft.com/office/officeart/2005/8/layout/radial6"/>
    <dgm:cxn modelId="{A93251D8-FABC-4DB8-87BD-64E09121EB4A}" type="presParOf" srcId="{41B27EAB-24D5-4D04-A5D8-5C17F857A8BD}" destId="{4BFCF322-D139-4E4B-8C77-F602D4559038}" srcOrd="9" destOrd="0" presId="urn:microsoft.com/office/officeart/2005/8/layout/radial6"/>
    <dgm:cxn modelId="{EA56D56E-70CF-4CE0-BD76-5AF90A8A05A9}" type="presParOf" srcId="{41B27EAB-24D5-4D04-A5D8-5C17F857A8BD}" destId="{4221CF40-440F-47DA-9DDF-4872A0B9EDE1}" srcOrd="10" destOrd="0" presId="urn:microsoft.com/office/officeart/2005/8/layout/radial6"/>
    <dgm:cxn modelId="{954BA4A9-C4A9-464B-BF1D-42B06515DEFA}" type="presParOf" srcId="{41B27EAB-24D5-4D04-A5D8-5C17F857A8BD}" destId="{F43E0FC3-9BC5-44B4-888A-FB522B937C32}" srcOrd="11" destOrd="0" presId="urn:microsoft.com/office/officeart/2005/8/layout/radial6"/>
    <dgm:cxn modelId="{0A836F32-83AC-40E6-B62A-F9F1FA805D88}" type="presParOf" srcId="{41B27EAB-24D5-4D04-A5D8-5C17F857A8BD}" destId="{1CA3BBF6-ED51-4291-967F-1FD629DD5B9F}" srcOrd="12" destOrd="0" presId="urn:microsoft.com/office/officeart/2005/8/layout/radial6"/>
    <dgm:cxn modelId="{82A6B6B1-4192-4974-8EBC-BD8B0E26D934}" type="presParOf" srcId="{41B27EAB-24D5-4D04-A5D8-5C17F857A8BD}" destId="{DBB197E7-9BF8-4128-831D-8CA383C08B0D}" srcOrd="13" destOrd="0" presId="urn:microsoft.com/office/officeart/2005/8/layout/radial6"/>
    <dgm:cxn modelId="{0A864D5F-F91C-482D-B501-F3D8B593074F}" type="presParOf" srcId="{41B27EAB-24D5-4D04-A5D8-5C17F857A8BD}" destId="{2F79AC81-CE26-4ECC-B8EE-F60C2B63B1A8}" srcOrd="14" destOrd="0" presId="urn:microsoft.com/office/officeart/2005/8/layout/radial6"/>
    <dgm:cxn modelId="{24C68193-EC09-445B-A489-9BAADF41F129}" type="presParOf" srcId="{41B27EAB-24D5-4D04-A5D8-5C17F857A8BD}" destId="{A5B48383-9671-4828-801D-64ACCB3506E2}" srcOrd="15" destOrd="0" presId="urn:microsoft.com/office/officeart/2005/8/layout/radial6"/>
    <dgm:cxn modelId="{DD1EA4A2-6A21-4AE9-BE96-259EB1B3923E}" type="presParOf" srcId="{41B27EAB-24D5-4D04-A5D8-5C17F857A8BD}" destId="{47F0709A-3957-47D9-81A6-765A690A8F24}" srcOrd="16" destOrd="0" presId="urn:microsoft.com/office/officeart/2005/8/layout/radial6"/>
    <dgm:cxn modelId="{7F6B64AA-FC09-46B3-9C41-B3356C5F41C2}" type="presParOf" srcId="{41B27EAB-24D5-4D04-A5D8-5C17F857A8BD}" destId="{4FD4B23E-BE10-4228-9677-7DA7FF1730BA}" srcOrd="17" destOrd="0" presId="urn:microsoft.com/office/officeart/2005/8/layout/radial6"/>
    <dgm:cxn modelId="{6787E736-16CA-4F2A-987C-63092C99D58F}" type="presParOf" srcId="{41B27EAB-24D5-4D04-A5D8-5C17F857A8BD}" destId="{48107C9E-B7B2-4532-A1C3-70DEB6DED910}" srcOrd="18" destOrd="0" presId="urn:microsoft.com/office/officeart/2005/8/layout/radial6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E6B8B9-8132-4825-B24D-72AF2BF6DBAE}" type="doc">
      <dgm:prSet loTypeId="urn:microsoft.com/office/officeart/2005/8/layout/pyramid3" loCatId="pyramid" qsTypeId="urn:microsoft.com/office/officeart/2005/8/quickstyle/simple1" qsCatId="simple" csTypeId="urn:microsoft.com/office/officeart/2005/8/colors/accent2_3" csCatId="accent2" phldr="1"/>
      <dgm:spPr/>
    </dgm:pt>
    <dgm:pt modelId="{0ED040D7-5B91-4F63-A2B7-6384287E44F8}">
      <dgm:prSet phldrT="[Text]" custT="1"/>
      <dgm:spPr/>
      <dgm:t>
        <a:bodyPr/>
        <a:lstStyle/>
        <a:p>
          <a:r>
            <a:rPr lang="en-US" sz="2400" dirty="0" err="1" smtClean="0"/>
            <a:t>সবচেয়ে</a:t>
          </a:r>
          <a:r>
            <a:rPr lang="en-US" sz="2400" dirty="0" smtClean="0"/>
            <a:t> </a:t>
          </a:r>
          <a:r>
            <a:rPr lang="en-US" sz="2400" dirty="0" err="1" smtClean="0"/>
            <a:t>গুরুত্বপূর্ণ</a:t>
          </a:r>
          <a:r>
            <a:rPr lang="en-US" sz="2400" dirty="0" smtClean="0"/>
            <a:t> </a:t>
          </a:r>
          <a:r>
            <a:rPr lang="en-US" sz="2400" dirty="0" err="1" smtClean="0"/>
            <a:t>তথ্য</a:t>
          </a:r>
          <a:endParaRPr lang="en-US" sz="2400" dirty="0"/>
        </a:p>
      </dgm:t>
    </dgm:pt>
    <dgm:pt modelId="{2D15A806-5F14-4438-AB43-DE1E35CFF9CA}" type="parTrans" cxnId="{9B7BDF4C-6860-454D-A666-255452FF36EC}">
      <dgm:prSet/>
      <dgm:spPr/>
      <dgm:t>
        <a:bodyPr/>
        <a:lstStyle/>
        <a:p>
          <a:endParaRPr lang="en-US"/>
        </a:p>
      </dgm:t>
    </dgm:pt>
    <dgm:pt modelId="{71674AF7-2158-4E10-B025-D127FEAFE29C}" type="sibTrans" cxnId="{9B7BDF4C-6860-454D-A666-255452FF36EC}">
      <dgm:prSet/>
      <dgm:spPr/>
      <dgm:t>
        <a:bodyPr/>
        <a:lstStyle/>
        <a:p>
          <a:endParaRPr lang="en-US"/>
        </a:p>
      </dgm:t>
    </dgm:pt>
    <dgm:pt modelId="{EEED6CDE-5784-4DB8-8211-9FD5AE42CA66}">
      <dgm:prSet phldrT="[Text]" custT="1"/>
      <dgm:spPr/>
      <dgm:t>
        <a:bodyPr/>
        <a:lstStyle/>
        <a:p>
          <a:r>
            <a:rPr lang="en-US" sz="2400" dirty="0" err="1" smtClean="0"/>
            <a:t>প্রেক্ষাপট</a:t>
          </a:r>
          <a:r>
            <a:rPr lang="en-US" sz="2400" dirty="0" smtClean="0"/>
            <a:t>/ </a:t>
          </a:r>
          <a:r>
            <a:rPr lang="en-US" sz="2400" dirty="0" err="1" smtClean="0"/>
            <a:t>সম্প্রসারিত</a:t>
          </a:r>
          <a:r>
            <a:rPr lang="en-US" sz="2400" dirty="0" smtClean="0"/>
            <a:t> </a:t>
          </a:r>
          <a:r>
            <a:rPr lang="en-US" sz="2400" dirty="0" err="1" smtClean="0"/>
            <a:t>তথ্য</a:t>
          </a:r>
          <a:endParaRPr lang="en-US" sz="2400" dirty="0"/>
        </a:p>
      </dgm:t>
    </dgm:pt>
    <dgm:pt modelId="{2DD7662E-7675-47C2-A38D-7CB158EA5082}" type="parTrans" cxnId="{A85567F6-06A5-4D6C-BB05-9C273A45B553}">
      <dgm:prSet/>
      <dgm:spPr/>
      <dgm:t>
        <a:bodyPr/>
        <a:lstStyle/>
        <a:p>
          <a:endParaRPr lang="en-US"/>
        </a:p>
      </dgm:t>
    </dgm:pt>
    <dgm:pt modelId="{C369615C-D97F-4054-A8A6-76D9F932173E}" type="sibTrans" cxnId="{A85567F6-06A5-4D6C-BB05-9C273A45B553}">
      <dgm:prSet/>
      <dgm:spPr/>
      <dgm:t>
        <a:bodyPr/>
        <a:lstStyle/>
        <a:p>
          <a:endParaRPr lang="en-US"/>
        </a:p>
      </dgm:t>
    </dgm:pt>
    <dgm:pt modelId="{08644CD3-4C95-4933-8BA3-61970AD8F202}">
      <dgm:prSet phldrT="[Text]" custT="1"/>
      <dgm:spPr/>
      <dgm:t>
        <a:bodyPr/>
        <a:lstStyle/>
        <a:p>
          <a:r>
            <a:rPr lang="as-IN" sz="2400" b="0" i="0" dirty="0" smtClean="0"/>
            <a:t>উদ্ধৃতি</a:t>
          </a:r>
          <a:endParaRPr lang="en-US" sz="2400" dirty="0"/>
        </a:p>
      </dgm:t>
    </dgm:pt>
    <dgm:pt modelId="{E55D31C0-709C-4E49-AB58-8F74DBF5B35F}" type="parTrans" cxnId="{004CFEA5-2947-4F2B-9C76-E551FCEF5E09}">
      <dgm:prSet/>
      <dgm:spPr/>
      <dgm:t>
        <a:bodyPr/>
        <a:lstStyle/>
        <a:p>
          <a:endParaRPr lang="en-US"/>
        </a:p>
      </dgm:t>
    </dgm:pt>
    <dgm:pt modelId="{172CACD3-7165-4C3B-A824-0CB9DCBA3FA3}" type="sibTrans" cxnId="{004CFEA5-2947-4F2B-9C76-E551FCEF5E09}">
      <dgm:prSet/>
      <dgm:spPr/>
      <dgm:t>
        <a:bodyPr/>
        <a:lstStyle/>
        <a:p>
          <a:endParaRPr lang="en-US"/>
        </a:p>
      </dgm:t>
    </dgm:pt>
    <dgm:pt modelId="{6CBBCB1E-2CB1-4ECF-BE0F-F3ECE5C57346}">
      <dgm:prSet phldrT="[Text]" custT="1"/>
      <dgm:spPr/>
      <dgm:t>
        <a:bodyPr/>
        <a:lstStyle/>
        <a:p>
          <a:r>
            <a:rPr lang="en-US" sz="2400" dirty="0" err="1" smtClean="0"/>
            <a:t>কম</a:t>
          </a:r>
          <a:r>
            <a:rPr lang="en-US" sz="2400" dirty="0" smtClean="0"/>
            <a:t> </a:t>
          </a:r>
          <a:r>
            <a:rPr lang="en-US" sz="2400" dirty="0" err="1" smtClean="0"/>
            <a:t>গুরুত্বপূর্ণ</a:t>
          </a:r>
          <a:r>
            <a:rPr lang="en-US" sz="2400" dirty="0" smtClean="0"/>
            <a:t> </a:t>
          </a:r>
          <a:r>
            <a:rPr lang="en-US" sz="2400" dirty="0" err="1" smtClean="0"/>
            <a:t>তথ্য</a:t>
          </a:r>
          <a:endParaRPr lang="en-US" sz="2400" dirty="0"/>
        </a:p>
      </dgm:t>
    </dgm:pt>
    <dgm:pt modelId="{DAC9340C-7CCC-464E-BBB1-C6A468FC854F}" type="parTrans" cxnId="{19BB8785-E89D-4CD0-9BD0-5339F2A6A8BE}">
      <dgm:prSet/>
      <dgm:spPr/>
      <dgm:t>
        <a:bodyPr/>
        <a:lstStyle/>
        <a:p>
          <a:endParaRPr lang="en-US"/>
        </a:p>
      </dgm:t>
    </dgm:pt>
    <dgm:pt modelId="{91F8898A-A830-497C-B2E0-8123E30ED247}" type="sibTrans" cxnId="{19BB8785-E89D-4CD0-9BD0-5339F2A6A8BE}">
      <dgm:prSet/>
      <dgm:spPr/>
      <dgm:t>
        <a:bodyPr/>
        <a:lstStyle/>
        <a:p>
          <a:endParaRPr lang="en-US"/>
        </a:p>
      </dgm:t>
    </dgm:pt>
    <dgm:pt modelId="{6C910B36-3524-4DDA-95F3-D2565F2EEF8D}" type="pres">
      <dgm:prSet presAssocID="{BEE6B8B9-8132-4825-B24D-72AF2BF6DBAE}" presName="Name0" presStyleCnt="0">
        <dgm:presLayoutVars>
          <dgm:dir/>
          <dgm:animLvl val="lvl"/>
          <dgm:resizeHandles val="exact"/>
        </dgm:presLayoutVars>
      </dgm:prSet>
      <dgm:spPr/>
    </dgm:pt>
    <dgm:pt modelId="{A40DEC7E-D056-4485-BF07-F5CD272B58A8}" type="pres">
      <dgm:prSet presAssocID="{0ED040D7-5B91-4F63-A2B7-6384287E44F8}" presName="Name8" presStyleCnt="0"/>
      <dgm:spPr/>
    </dgm:pt>
    <dgm:pt modelId="{8C370ADC-3635-4748-987B-7CFC336CD415}" type="pres">
      <dgm:prSet presAssocID="{0ED040D7-5B91-4F63-A2B7-6384287E44F8}" presName="level" presStyleLbl="node1" presStyleIdx="0" presStyleCnt="4" custScaleY="6420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1F671-C507-436D-BF30-E9D385D2F899}" type="pres">
      <dgm:prSet presAssocID="{0ED040D7-5B91-4F63-A2B7-6384287E44F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CCF09E-632A-469F-930F-1ECE76EDA5F0}" type="pres">
      <dgm:prSet presAssocID="{EEED6CDE-5784-4DB8-8211-9FD5AE42CA66}" presName="Name8" presStyleCnt="0"/>
      <dgm:spPr/>
    </dgm:pt>
    <dgm:pt modelId="{614DCE62-167E-4A7B-9719-81F78CAE098E}" type="pres">
      <dgm:prSet presAssocID="{EEED6CDE-5784-4DB8-8211-9FD5AE42CA66}" presName="level" presStyleLbl="node1" presStyleIdx="1" presStyleCnt="4" custScaleY="5880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611F7-21B3-4ACD-8EB8-EF51E92DDEC7}" type="pres">
      <dgm:prSet presAssocID="{EEED6CDE-5784-4DB8-8211-9FD5AE42CA6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7E608-EAE2-42B6-8BFB-2976E782BDFA}" type="pres">
      <dgm:prSet presAssocID="{08644CD3-4C95-4933-8BA3-61970AD8F202}" presName="Name8" presStyleCnt="0"/>
      <dgm:spPr/>
    </dgm:pt>
    <dgm:pt modelId="{78FB8B99-11F0-41AA-9A7F-5B0152505626}" type="pres">
      <dgm:prSet presAssocID="{08644CD3-4C95-4933-8BA3-61970AD8F202}" presName="level" presStyleLbl="node1" presStyleIdx="2" presStyleCnt="4" custScaleY="4409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960A62-AF8B-4E33-9E34-9C025C3349C9}" type="pres">
      <dgm:prSet presAssocID="{08644CD3-4C95-4933-8BA3-61970AD8F20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650658-A989-49D4-8FA6-16E3B87D7BAA}" type="pres">
      <dgm:prSet presAssocID="{6CBBCB1E-2CB1-4ECF-BE0F-F3ECE5C57346}" presName="Name8" presStyleCnt="0"/>
      <dgm:spPr/>
    </dgm:pt>
    <dgm:pt modelId="{80D95DF6-A259-4849-A4FE-BC6CDADD01B4}" type="pres">
      <dgm:prSet presAssocID="{6CBBCB1E-2CB1-4ECF-BE0F-F3ECE5C57346}" presName="level" presStyleLbl="node1" presStyleIdx="3" presStyleCnt="4" custScaleY="9329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B3094C-E755-4AAF-A7AC-EC5602F016CD}" type="pres">
      <dgm:prSet presAssocID="{6CBBCB1E-2CB1-4ECF-BE0F-F3ECE5C573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4CFEA5-2947-4F2B-9C76-E551FCEF5E09}" srcId="{BEE6B8B9-8132-4825-B24D-72AF2BF6DBAE}" destId="{08644CD3-4C95-4933-8BA3-61970AD8F202}" srcOrd="2" destOrd="0" parTransId="{E55D31C0-709C-4E49-AB58-8F74DBF5B35F}" sibTransId="{172CACD3-7165-4C3B-A824-0CB9DCBA3FA3}"/>
    <dgm:cxn modelId="{F5270AA0-F7A2-4CC9-9FBD-6989093BAD5B}" type="presOf" srcId="{EEED6CDE-5784-4DB8-8211-9FD5AE42CA66}" destId="{99A611F7-21B3-4ACD-8EB8-EF51E92DDEC7}" srcOrd="1" destOrd="0" presId="urn:microsoft.com/office/officeart/2005/8/layout/pyramid3"/>
    <dgm:cxn modelId="{E44088B3-E0D5-4EDF-9245-0F96E42CB1C6}" type="presOf" srcId="{0ED040D7-5B91-4F63-A2B7-6384287E44F8}" destId="{8C370ADC-3635-4748-987B-7CFC336CD415}" srcOrd="0" destOrd="0" presId="urn:microsoft.com/office/officeart/2005/8/layout/pyramid3"/>
    <dgm:cxn modelId="{2E30B3D2-51F7-43FF-9C58-E8CE9002F250}" type="presOf" srcId="{BEE6B8B9-8132-4825-B24D-72AF2BF6DBAE}" destId="{6C910B36-3524-4DDA-95F3-D2565F2EEF8D}" srcOrd="0" destOrd="0" presId="urn:microsoft.com/office/officeart/2005/8/layout/pyramid3"/>
    <dgm:cxn modelId="{9FCA6819-25F3-4EFE-B5B1-7653FD24181A}" type="presOf" srcId="{6CBBCB1E-2CB1-4ECF-BE0F-F3ECE5C57346}" destId="{F4B3094C-E755-4AAF-A7AC-EC5602F016CD}" srcOrd="1" destOrd="0" presId="urn:microsoft.com/office/officeart/2005/8/layout/pyramid3"/>
    <dgm:cxn modelId="{DE3EB4D0-4D4F-44A7-9EDF-969592A0CD15}" type="presOf" srcId="{EEED6CDE-5784-4DB8-8211-9FD5AE42CA66}" destId="{614DCE62-167E-4A7B-9719-81F78CAE098E}" srcOrd="0" destOrd="0" presId="urn:microsoft.com/office/officeart/2005/8/layout/pyramid3"/>
    <dgm:cxn modelId="{6C9E46DE-5DD4-4ADE-9790-06499AE5372E}" type="presOf" srcId="{6CBBCB1E-2CB1-4ECF-BE0F-F3ECE5C57346}" destId="{80D95DF6-A259-4849-A4FE-BC6CDADD01B4}" srcOrd="0" destOrd="0" presId="urn:microsoft.com/office/officeart/2005/8/layout/pyramid3"/>
    <dgm:cxn modelId="{9B7BDF4C-6860-454D-A666-255452FF36EC}" srcId="{BEE6B8B9-8132-4825-B24D-72AF2BF6DBAE}" destId="{0ED040D7-5B91-4F63-A2B7-6384287E44F8}" srcOrd="0" destOrd="0" parTransId="{2D15A806-5F14-4438-AB43-DE1E35CFF9CA}" sibTransId="{71674AF7-2158-4E10-B025-D127FEAFE29C}"/>
    <dgm:cxn modelId="{22A92651-FDF6-4138-B5AA-870DF3D7ACAA}" type="presOf" srcId="{08644CD3-4C95-4933-8BA3-61970AD8F202}" destId="{C3960A62-AF8B-4E33-9E34-9C025C3349C9}" srcOrd="1" destOrd="0" presId="urn:microsoft.com/office/officeart/2005/8/layout/pyramid3"/>
    <dgm:cxn modelId="{20662226-182D-4209-BCC6-D87A76230953}" type="presOf" srcId="{08644CD3-4C95-4933-8BA3-61970AD8F202}" destId="{78FB8B99-11F0-41AA-9A7F-5B0152505626}" srcOrd="0" destOrd="0" presId="urn:microsoft.com/office/officeart/2005/8/layout/pyramid3"/>
    <dgm:cxn modelId="{A85567F6-06A5-4D6C-BB05-9C273A45B553}" srcId="{BEE6B8B9-8132-4825-B24D-72AF2BF6DBAE}" destId="{EEED6CDE-5784-4DB8-8211-9FD5AE42CA66}" srcOrd="1" destOrd="0" parTransId="{2DD7662E-7675-47C2-A38D-7CB158EA5082}" sibTransId="{C369615C-D97F-4054-A8A6-76D9F932173E}"/>
    <dgm:cxn modelId="{F3AC499C-851A-43A6-9689-5DC3B0A61B3B}" type="presOf" srcId="{0ED040D7-5B91-4F63-A2B7-6384287E44F8}" destId="{2091F671-C507-436D-BF30-E9D385D2F899}" srcOrd="1" destOrd="0" presId="urn:microsoft.com/office/officeart/2005/8/layout/pyramid3"/>
    <dgm:cxn modelId="{19BB8785-E89D-4CD0-9BD0-5339F2A6A8BE}" srcId="{BEE6B8B9-8132-4825-B24D-72AF2BF6DBAE}" destId="{6CBBCB1E-2CB1-4ECF-BE0F-F3ECE5C57346}" srcOrd="3" destOrd="0" parTransId="{DAC9340C-7CCC-464E-BBB1-C6A468FC854F}" sibTransId="{91F8898A-A830-497C-B2E0-8123E30ED247}"/>
    <dgm:cxn modelId="{7070CF66-F1F6-40A3-AEAA-CF3E9AE245E4}" type="presParOf" srcId="{6C910B36-3524-4DDA-95F3-D2565F2EEF8D}" destId="{A40DEC7E-D056-4485-BF07-F5CD272B58A8}" srcOrd="0" destOrd="0" presId="urn:microsoft.com/office/officeart/2005/8/layout/pyramid3"/>
    <dgm:cxn modelId="{FA0841C2-89C1-4E2B-A67C-375CA66AC614}" type="presParOf" srcId="{A40DEC7E-D056-4485-BF07-F5CD272B58A8}" destId="{8C370ADC-3635-4748-987B-7CFC336CD415}" srcOrd="0" destOrd="0" presId="urn:microsoft.com/office/officeart/2005/8/layout/pyramid3"/>
    <dgm:cxn modelId="{C111F586-01E9-4158-98B6-33DDAD961942}" type="presParOf" srcId="{A40DEC7E-D056-4485-BF07-F5CD272B58A8}" destId="{2091F671-C507-436D-BF30-E9D385D2F899}" srcOrd="1" destOrd="0" presId="urn:microsoft.com/office/officeart/2005/8/layout/pyramid3"/>
    <dgm:cxn modelId="{E1F104DC-7B83-431D-88D1-6F178C6E57AA}" type="presParOf" srcId="{6C910B36-3524-4DDA-95F3-D2565F2EEF8D}" destId="{B6CCF09E-632A-469F-930F-1ECE76EDA5F0}" srcOrd="1" destOrd="0" presId="urn:microsoft.com/office/officeart/2005/8/layout/pyramid3"/>
    <dgm:cxn modelId="{C4F5F6E4-BD8C-44D4-97CE-0CA53B3214B6}" type="presParOf" srcId="{B6CCF09E-632A-469F-930F-1ECE76EDA5F0}" destId="{614DCE62-167E-4A7B-9719-81F78CAE098E}" srcOrd="0" destOrd="0" presId="urn:microsoft.com/office/officeart/2005/8/layout/pyramid3"/>
    <dgm:cxn modelId="{8ABFF211-DE8C-4DB4-B461-95D30E0FFD20}" type="presParOf" srcId="{B6CCF09E-632A-469F-930F-1ECE76EDA5F0}" destId="{99A611F7-21B3-4ACD-8EB8-EF51E92DDEC7}" srcOrd="1" destOrd="0" presId="urn:microsoft.com/office/officeart/2005/8/layout/pyramid3"/>
    <dgm:cxn modelId="{DA8918F7-7E7E-4676-89E6-1BC6EC2CD250}" type="presParOf" srcId="{6C910B36-3524-4DDA-95F3-D2565F2EEF8D}" destId="{0E97E608-EAE2-42B6-8BFB-2976E782BDFA}" srcOrd="2" destOrd="0" presId="urn:microsoft.com/office/officeart/2005/8/layout/pyramid3"/>
    <dgm:cxn modelId="{EEE16DD9-8D76-4E29-BCD4-39FBA3FB3CFE}" type="presParOf" srcId="{0E97E608-EAE2-42B6-8BFB-2976E782BDFA}" destId="{78FB8B99-11F0-41AA-9A7F-5B0152505626}" srcOrd="0" destOrd="0" presId="urn:microsoft.com/office/officeart/2005/8/layout/pyramid3"/>
    <dgm:cxn modelId="{895333C7-F36A-4820-8F69-DA2CDA801AB3}" type="presParOf" srcId="{0E97E608-EAE2-42B6-8BFB-2976E782BDFA}" destId="{C3960A62-AF8B-4E33-9E34-9C025C3349C9}" srcOrd="1" destOrd="0" presId="urn:microsoft.com/office/officeart/2005/8/layout/pyramid3"/>
    <dgm:cxn modelId="{A65A9F79-3FF9-477A-8ACD-79A1FBF9D2AC}" type="presParOf" srcId="{6C910B36-3524-4DDA-95F3-D2565F2EEF8D}" destId="{CA650658-A989-49D4-8FA6-16E3B87D7BAA}" srcOrd="3" destOrd="0" presId="urn:microsoft.com/office/officeart/2005/8/layout/pyramid3"/>
    <dgm:cxn modelId="{EAB93114-3254-496C-B05A-286A53451D42}" type="presParOf" srcId="{CA650658-A989-49D4-8FA6-16E3B87D7BAA}" destId="{80D95DF6-A259-4849-A4FE-BC6CDADD01B4}" srcOrd="0" destOrd="0" presId="urn:microsoft.com/office/officeart/2005/8/layout/pyramid3"/>
    <dgm:cxn modelId="{1AECA591-2B35-4746-9180-D082F52416F7}" type="presParOf" srcId="{CA650658-A989-49D4-8FA6-16E3B87D7BAA}" destId="{F4B3094C-E755-4AAF-A7AC-EC5602F016CD}" srcOrd="1" destOrd="0" presId="urn:microsoft.com/office/officeart/2005/8/layout/pyramid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12797F6-CED7-4679-B2E5-81830A571634}" type="doc">
      <dgm:prSet loTypeId="urn:microsoft.com/office/officeart/2005/8/layout/radial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E81CC8-04F0-4DA6-BE02-63E7533BCC1E}">
      <dgm:prSet phldrT="[Text]"/>
      <dgm:spPr>
        <a:solidFill>
          <a:schemeClr val="bg1">
            <a:lumMod val="85000"/>
            <a:alpha val="50000"/>
          </a:schemeClr>
        </a:solidFill>
      </dgm:spPr>
      <dgm:t>
        <a:bodyPr/>
        <a:lstStyle/>
        <a:p>
          <a:r>
            <a:rPr lang="en-US" dirty="0" err="1" smtClean="0"/>
            <a:t>ডকুমেন্টের</a:t>
          </a:r>
          <a:r>
            <a:rPr lang="en-US" dirty="0" smtClean="0"/>
            <a:t> </a:t>
          </a:r>
          <a:r>
            <a:rPr lang="en-US" dirty="0" err="1" smtClean="0"/>
            <a:t>শিল্পরূপ</a:t>
          </a:r>
          <a:endParaRPr lang="en-US" dirty="0"/>
        </a:p>
      </dgm:t>
    </dgm:pt>
    <dgm:pt modelId="{D05391A9-0E0D-424C-AEFE-1CBC41AFFE8D}" type="parTrans" cxnId="{4080ACB4-8095-4991-88FA-D72E79C87713}">
      <dgm:prSet/>
      <dgm:spPr/>
      <dgm:t>
        <a:bodyPr/>
        <a:lstStyle/>
        <a:p>
          <a:endParaRPr lang="en-US"/>
        </a:p>
      </dgm:t>
    </dgm:pt>
    <dgm:pt modelId="{E75DC5A9-A95D-4056-ADCC-4BEE11D30578}" type="sibTrans" cxnId="{4080ACB4-8095-4991-88FA-D72E79C87713}">
      <dgm:prSet/>
      <dgm:spPr/>
      <dgm:t>
        <a:bodyPr/>
        <a:lstStyle/>
        <a:p>
          <a:endParaRPr lang="en-US"/>
        </a:p>
      </dgm:t>
    </dgm:pt>
    <dgm:pt modelId="{B6ADBD8E-0D47-4838-82A4-315543C08365}">
      <dgm:prSet phldrT="[Text]" custT="1"/>
      <dgm:spPr>
        <a:solidFill>
          <a:srgbClr val="00B0F0">
            <a:alpha val="50000"/>
          </a:srgb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2600" dirty="0" err="1" smtClean="0"/>
            <a:t>পদ্ধতি</a:t>
          </a:r>
          <a:endParaRPr lang="en-US" sz="2600" dirty="0"/>
        </a:p>
      </dgm:t>
    </dgm:pt>
    <dgm:pt modelId="{136E3A3E-00DD-4FF0-B012-BD632F8992A8}" type="parTrans" cxnId="{3BF8A30E-A745-4D04-B40B-16F45C15DD63}">
      <dgm:prSet/>
      <dgm:spPr/>
      <dgm:t>
        <a:bodyPr/>
        <a:lstStyle/>
        <a:p>
          <a:endParaRPr lang="en-US"/>
        </a:p>
      </dgm:t>
    </dgm:pt>
    <dgm:pt modelId="{FB714D06-DE68-42A7-9F4C-DD7124C65144}" type="sibTrans" cxnId="{3BF8A30E-A745-4D04-B40B-16F45C15DD63}">
      <dgm:prSet/>
      <dgm:spPr/>
      <dgm:t>
        <a:bodyPr/>
        <a:lstStyle/>
        <a:p>
          <a:endParaRPr lang="en-US"/>
        </a:p>
      </dgm:t>
    </dgm:pt>
    <dgm:pt modelId="{5614C6CD-010A-467A-8250-6D646A7B8D81}">
      <dgm:prSet phldrT="[Text]" custT="1"/>
      <dgm:spPr/>
      <dgm:t>
        <a:bodyPr/>
        <a:lstStyle/>
        <a:p>
          <a:r>
            <a:rPr lang="en-US" sz="2600" dirty="0" err="1" smtClean="0"/>
            <a:t>বক্তব্য</a:t>
          </a:r>
          <a:r>
            <a:rPr lang="en-US" sz="2600" dirty="0" smtClean="0"/>
            <a:t>/</a:t>
          </a:r>
          <a:r>
            <a:rPr lang="en-US" sz="2600" dirty="0" err="1" smtClean="0"/>
            <a:t>ন্যারেটিভ</a:t>
          </a:r>
          <a:endParaRPr lang="en-US" sz="2600" dirty="0"/>
        </a:p>
      </dgm:t>
    </dgm:pt>
    <dgm:pt modelId="{92F02C82-C270-4C0A-9854-EBF201D5AA66}" type="parTrans" cxnId="{6DDA60A4-8B5D-4BED-868C-5D88B0B8F55F}">
      <dgm:prSet/>
      <dgm:spPr/>
      <dgm:t>
        <a:bodyPr/>
        <a:lstStyle/>
        <a:p>
          <a:endParaRPr lang="en-US"/>
        </a:p>
      </dgm:t>
    </dgm:pt>
    <dgm:pt modelId="{D56C9E91-01DD-4B09-9AAE-5AE94D4C6F9F}" type="sibTrans" cxnId="{6DDA60A4-8B5D-4BED-868C-5D88B0B8F55F}">
      <dgm:prSet/>
      <dgm:spPr/>
      <dgm:t>
        <a:bodyPr/>
        <a:lstStyle/>
        <a:p>
          <a:endParaRPr lang="en-US"/>
        </a:p>
      </dgm:t>
    </dgm:pt>
    <dgm:pt modelId="{FBA930E2-B50E-4555-BF92-855E76ACBD91}">
      <dgm:prSet phldrT="[Text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n-US" sz="2600" dirty="0" err="1" smtClean="0"/>
            <a:t>দৃষ্টিভঙ্গি</a:t>
          </a:r>
          <a:endParaRPr lang="en-US" sz="2600" dirty="0"/>
        </a:p>
      </dgm:t>
    </dgm:pt>
    <dgm:pt modelId="{BB44C695-BF46-4A12-9E5C-9A693C11BCB2}" type="parTrans" cxnId="{3E735186-84B9-480C-8F47-E408EDC0E570}">
      <dgm:prSet/>
      <dgm:spPr/>
      <dgm:t>
        <a:bodyPr/>
        <a:lstStyle/>
        <a:p>
          <a:endParaRPr lang="en-US"/>
        </a:p>
      </dgm:t>
    </dgm:pt>
    <dgm:pt modelId="{F9424877-B3A7-45F7-9492-E1231A48E024}" type="sibTrans" cxnId="{3E735186-84B9-480C-8F47-E408EDC0E570}">
      <dgm:prSet/>
      <dgm:spPr/>
      <dgm:t>
        <a:bodyPr/>
        <a:lstStyle/>
        <a:p>
          <a:endParaRPr lang="en-US"/>
        </a:p>
      </dgm:t>
    </dgm:pt>
    <dgm:pt modelId="{87D2A641-381E-4B89-A1C1-EB65DFDC76DF}">
      <dgm:prSet phldrT="[Text]" custT="1"/>
      <dgm:spPr>
        <a:solidFill>
          <a:schemeClr val="accent6">
            <a:lumMod val="75000"/>
            <a:alpha val="50000"/>
          </a:schemeClr>
        </a:solidFill>
      </dgm:spPr>
      <dgm:t>
        <a:bodyPr/>
        <a:lstStyle/>
        <a:p>
          <a:r>
            <a:rPr lang="en-US" sz="2600" dirty="0" err="1" smtClean="0"/>
            <a:t>অভিঘাত</a:t>
          </a:r>
          <a:endParaRPr lang="en-US" sz="2600" dirty="0"/>
        </a:p>
      </dgm:t>
    </dgm:pt>
    <dgm:pt modelId="{706E2169-B564-4DC9-98DA-097F7ABD04E9}" type="sibTrans" cxnId="{0ECFD4EF-DB59-482C-BEA8-F994D2F37334}">
      <dgm:prSet/>
      <dgm:spPr/>
      <dgm:t>
        <a:bodyPr/>
        <a:lstStyle/>
        <a:p>
          <a:endParaRPr lang="en-US"/>
        </a:p>
      </dgm:t>
    </dgm:pt>
    <dgm:pt modelId="{942711CD-D705-4753-9087-1911561F9D0A}" type="parTrans" cxnId="{0ECFD4EF-DB59-482C-BEA8-F994D2F37334}">
      <dgm:prSet/>
      <dgm:spPr/>
      <dgm:t>
        <a:bodyPr/>
        <a:lstStyle/>
        <a:p>
          <a:endParaRPr lang="en-US"/>
        </a:p>
      </dgm:t>
    </dgm:pt>
    <dgm:pt modelId="{B3448011-2169-4EBC-9A66-126C11293EEC}">
      <dgm:prSet phldrT="[Text]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en-US" dirty="0" err="1" smtClean="0"/>
            <a:t>প্রেক্ষাপট</a:t>
          </a:r>
          <a:endParaRPr lang="en-US" dirty="0"/>
        </a:p>
      </dgm:t>
    </dgm:pt>
    <dgm:pt modelId="{99E4BE33-B366-4C82-B798-B11C5DCE5B5B}" type="parTrans" cxnId="{5C2739FB-D06C-4B3A-9B37-3803FA6174B7}">
      <dgm:prSet/>
      <dgm:spPr/>
      <dgm:t>
        <a:bodyPr/>
        <a:lstStyle/>
        <a:p>
          <a:endParaRPr lang="en-US"/>
        </a:p>
      </dgm:t>
    </dgm:pt>
    <dgm:pt modelId="{51F9C4ED-DE6B-4AFA-94F4-09E58FBA0D80}" type="sibTrans" cxnId="{5C2739FB-D06C-4B3A-9B37-3803FA6174B7}">
      <dgm:prSet/>
      <dgm:spPr/>
      <dgm:t>
        <a:bodyPr/>
        <a:lstStyle/>
        <a:p>
          <a:endParaRPr lang="en-US"/>
        </a:p>
      </dgm:t>
    </dgm:pt>
    <dgm:pt modelId="{3E22B9B8-18B4-461B-AF73-23B02A3ADCFF}" type="pres">
      <dgm:prSet presAssocID="{A12797F6-CED7-4679-B2E5-81830A57163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EA33B3-D53F-4D83-BA19-40DD51A9E93E}" type="pres">
      <dgm:prSet presAssocID="{A12797F6-CED7-4679-B2E5-81830A571634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F921AE57-AC23-43C1-AD37-A94580BF5C52}" type="pres">
      <dgm:prSet presAssocID="{9BE81CC8-04F0-4DA6-BE02-63E7533BCC1E}" presName="centerShape" presStyleLbl="vennNode1" presStyleIdx="0" presStyleCnt="6" custScaleX="141598" custScaleY="141598"/>
      <dgm:spPr/>
      <dgm:t>
        <a:bodyPr/>
        <a:lstStyle/>
        <a:p>
          <a:endParaRPr lang="en-US"/>
        </a:p>
      </dgm:t>
    </dgm:pt>
    <dgm:pt modelId="{E5C0B098-2293-4169-9002-658A0A3B8F74}" type="pres">
      <dgm:prSet presAssocID="{B6ADBD8E-0D47-4838-82A4-315543C08365}" presName="node" presStyleLbl="vennNode1" presStyleIdx="1" presStyleCnt="6" custScaleX="101241" custScaleY="97922" custRadScaleRad="103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035433-B854-497D-9ABD-2AB5C28AEAD3}" type="pres">
      <dgm:prSet presAssocID="{5614C6CD-010A-467A-8250-6D646A7B8D81}" presName="node" presStyleLbl="vennNode1" presStyleIdx="2" presStyleCnt="6" custScaleX="101573" custScaleY="101573" custRadScaleRad="118246" custRadScaleInc="-2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8112EA-5D0A-4559-A767-9ECFCCB282B7}" type="pres">
      <dgm:prSet presAssocID="{FBA930E2-B50E-4555-BF92-855E76ACBD91}" presName="node" presStyleLbl="vennNode1" presStyleIdx="3" presStyleCnt="6" custScaleX="97194" custScaleY="97194" custRadScaleRad="103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47E9F-A0DC-46EB-A880-D1796C181FEA}" type="pres">
      <dgm:prSet presAssocID="{87D2A641-381E-4B89-A1C1-EB65DFDC76DF}" presName="node" presStyleLbl="vennNode1" presStyleIdx="4" presStyleCnt="6" custScaleX="104547" custScaleY="104547" custRadScaleRad="1277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B8A695-53DD-4285-AE59-FA1F2D846D1A}" type="pres">
      <dgm:prSet presAssocID="{B3448011-2169-4EBC-9A66-126C11293EEC}" presName="node" presStyleLbl="vennNode1" presStyleIdx="5" presStyleCnt="6" custScaleX="96333" custScaleY="96333" custRadScaleRad="114203" custRadScaleInc="30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B90136-6C3C-4953-A6F3-C4AC8AD2B9B6}" type="presOf" srcId="{A12797F6-CED7-4679-B2E5-81830A571634}" destId="{3E22B9B8-18B4-461B-AF73-23B02A3ADCFF}" srcOrd="0" destOrd="0" presId="urn:microsoft.com/office/officeart/2005/8/layout/radial3"/>
    <dgm:cxn modelId="{3E735186-84B9-480C-8F47-E408EDC0E570}" srcId="{9BE81CC8-04F0-4DA6-BE02-63E7533BCC1E}" destId="{FBA930E2-B50E-4555-BF92-855E76ACBD91}" srcOrd="2" destOrd="0" parTransId="{BB44C695-BF46-4A12-9E5C-9A693C11BCB2}" sibTransId="{F9424877-B3A7-45F7-9492-E1231A48E024}"/>
    <dgm:cxn modelId="{3BF8A30E-A745-4D04-B40B-16F45C15DD63}" srcId="{9BE81CC8-04F0-4DA6-BE02-63E7533BCC1E}" destId="{B6ADBD8E-0D47-4838-82A4-315543C08365}" srcOrd="0" destOrd="0" parTransId="{136E3A3E-00DD-4FF0-B012-BD632F8992A8}" sibTransId="{FB714D06-DE68-42A7-9F4C-DD7124C65144}"/>
    <dgm:cxn modelId="{D6B04A53-E2C2-420E-844C-7A9B59E24F6B}" type="presOf" srcId="{5614C6CD-010A-467A-8250-6D646A7B8D81}" destId="{89035433-B854-497D-9ABD-2AB5C28AEAD3}" srcOrd="0" destOrd="0" presId="urn:microsoft.com/office/officeart/2005/8/layout/radial3"/>
    <dgm:cxn modelId="{72E3736C-818B-4155-A75D-B0A7FCE73473}" type="presOf" srcId="{87D2A641-381E-4B89-A1C1-EB65DFDC76DF}" destId="{7E847E9F-A0DC-46EB-A880-D1796C181FEA}" srcOrd="0" destOrd="0" presId="urn:microsoft.com/office/officeart/2005/8/layout/radial3"/>
    <dgm:cxn modelId="{0ECFD4EF-DB59-482C-BEA8-F994D2F37334}" srcId="{9BE81CC8-04F0-4DA6-BE02-63E7533BCC1E}" destId="{87D2A641-381E-4B89-A1C1-EB65DFDC76DF}" srcOrd="3" destOrd="0" parTransId="{942711CD-D705-4753-9087-1911561F9D0A}" sibTransId="{706E2169-B564-4DC9-98DA-097F7ABD04E9}"/>
    <dgm:cxn modelId="{4080ACB4-8095-4991-88FA-D72E79C87713}" srcId="{A12797F6-CED7-4679-B2E5-81830A571634}" destId="{9BE81CC8-04F0-4DA6-BE02-63E7533BCC1E}" srcOrd="0" destOrd="0" parTransId="{D05391A9-0E0D-424C-AEFE-1CBC41AFFE8D}" sibTransId="{E75DC5A9-A95D-4056-ADCC-4BEE11D30578}"/>
    <dgm:cxn modelId="{17F6B56C-02C6-4DFD-B238-CF6CA6F43625}" type="presOf" srcId="{B3448011-2169-4EBC-9A66-126C11293EEC}" destId="{5BB8A695-53DD-4285-AE59-FA1F2D846D1A}" srcOrd="0" destOrd="0" presId="urn:microsoft.com/office/officeart/2005/8/layout/radial3"/>
    <dgm:cxn modelId="{5C2739FB-D06C-4B3A-9B37-3803FA6174B7}" srcId="{9BE81CC8-04F0-4DA6-BE02-63E7533BCC1E}" destId="{B3448011-2169-4EBC-9A66-126C11293EEC}" srcOrd="4" destOrd="0" parTransId="{99E4BE33-B366-4C82-B798-B11C5DCE5B5B}" sibTransId="{51F9C4ED-DE6B-4AFA-94F4-09E58FBA0D80}"/>
    <dgm:cxn modelId="{C71ADE44-0E5A-4623-B877-B6BF0DEEF19F}" type="presOf" srcId="{FBA930E2-B50E-4555-BF92-855E76ACBD91}" destId="{7C8112EA-5D0A-4559-A767-9ECFCCB282B7}" srcOrd="0" destOrd="0" presId="urn:microsoft.com/office/officeart/2005/8/layout/radial3"/>
    <dgm:cxn modelId="{0AF1C6CE-B66C-4342-A80B-3C3443186898}" type="presOf" srcId="{9BE81CC8-04F0-4DA6-BE02-63E7533BCC1E}" destId="{F921AE57-AC23-43C1-AD37-A94580BF5C52}" srcOrd="0" destOrd="0" presId="urn:microsoft.com/office/officeart/2005/8/layout/radial3"/>
    <dgm:cxn modelId="{6DDA60A4-8B5D-4BED-868C-5D88B0B8F55F}" srcId="{9BE81CC8-04F0-4DA6-BE02-63E7533BCC1E}" destId="{5614C6CD-010A-467A-8250-6D646A7B8D81}" srcOrd="1" destOrd="0" parTransId="{92F02C82-C270-4C0A-9854-EBF201D5AA66}" sibTransId="{D56C9E91-01DD-4B09-9AAE-5AE94D4C6F9F}"/>
    <dgm:cxn modelId="{1BF4D76C-1CA1-4C99-B93A-271EDE3FC6CC}" type="presOf" srcId="{B6ADBD8E-0D47-4838-82A4-315543C08365}" destId="{E5C0B098-2293-4169-9002-658A0A3B8F74}" srcOrd="0" destOrd="0" presId="urn:microsoft.com/office/officeart/2005/8/layout/radial3"/>
    <dgm:cxn modelId="{C4C530DE-BBD9-48FA-A313-D09BAFECBF05}" type="presParOf" srcId="{3E22B9B8-18B4-461B-AF73-23B02A3ADCFF}" destId="{3EEA33B3-D53F-4D83-BA19-40DD51A9E93E}" srcOrd="0" destOrd="0" presId="urn:microsoft.com/office/officeart/2005/8/layout/radial3"/>
    <dgm:cxn modelId="{FAD3FE2D-AAD9-47F4-9D11-7E249813928C}" type="presParOf" srcId="{3EEA33B3-D53F-4D83-BA19-40DD51A9E93E}" destId="{F921AE57-AC23-43C1-AD37-A94580BF5C52}" srcOrd="0" destOrd="0" presId="urn:microsoft.com/office/officeart/2005/8/layout/radial3"/>
    <dgm:cxn modelId="{0EE16619-8408-4DDF-9C1D-ACFB66C8B3A6}" type="presParOf" srcId="{3EEA33B3-D53F-4D83-BA19-40DD51A9E93E}" destId="{E5C0B098-2293-4169-9002-658A0A3B8F74}" srcOrd="1" destOrd="0" presId="urn:microsoft.com/office/officeart/2005/8/layout/radial3"/>
    <dgm:cxn modelId="{443A2D5C-2878-47B7-A245-2D56F0D3B3A5}" type="presParOf" srcId="{3EEA33B3-D53F-4D83-BA19-40DD51A9E93E}" destId="{89035433-B854-497D-9ABD-2AB5C28AEAD3}" srcOrd="2" destOrd="0" presId="urn:microsoft.com/office/officeart/2005/8/layout/radial3"/>
    <dgm:cxn modelId="{F260DD93-2995-4750-A9B4-34B1F2FAF90A}" type="presParOf" srcId="{3EEA33B3-D53F-4D83-BA19-40DD51A9E93E}" destId="{7C8112EA-5D0A-4559-A767-9ECFCCB282B7}" srcOrd="3" destOrd="0" presId="urn:microsoft.com/office/officeart/2005/8/layout/radial3"/>
    <dgm:cxn modelId="{93AB1867-0EC0-417E-B9E7-E4F75339D7BA}" type="presParOf" srcId="{3EEA33B3-D53F-4D83-BA19-40DD51A9E93E}" destId="{7E847E9F-A0DC-46EB-A880-D1796C181FEA}" srcOrd="4" destOrd="0" presId="urn:microsoft.com/office/officeart/2005/8/layout/radial3"/>
    <dgm:cxn modelId="{144BDD2F-D8BC-4EEB-A4DD-0BDA2236EB4F}" type="presParOf" srcId="{3EEA33B3-D53F-4D83-BA19-40DD51A9E93E}" destId="{5BB8A695-53DD-4285-AE59-FA1F2D846D1A}" srcOrd="5" destOrd="0" presId="urn:microsoft.com/office/officeart/2005/8/layout/radial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12797F6-CED7-4679-B2E5-81830A571634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22B9B8-18B4-461B-AF73-23B02A3ADCFF}" type="pres">
      <dgm:prSet presAssocID="{A12797F6-CED7-4679-B2E5-81830A57163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EA33B3-D53F-4D83-BA19-40DD51A9E93E}" type="pres">
      <dgm:prSet presAssocID="{A12797F6-CED7-4679-B2E5-81830A571634}" presName="radial" presStyleCnt="0">
        <dgm:presLayoutVars>
          <dgm:animLvl val="ctr"/>
        </dgm:presLayoutVars>
      </dgm:prSet>
      <dgm:spPr/>
    </dgm:pt>
  </dgm:ptLst>
  <dgm:cxnLst>
    <dgm:cxn modelId="{B3D8516C-E7A4-4700-B2FF-444B39448B41}" type="presOf" srcId="{A12797F6-CED7-4679-B2E5-81830A571634}" destId="{3E22B9B8-18B4-461B-AF73-23B02A3ADCFF}" srcOrd="0" destOrd="0" presId="urn:microsoft.com/office/officeart/2005/8/layout/radial3"/>
    <dgm:cxn modelId="{3C47531A-EECD-42CA-8D39-1CAA958652CD}" type="presParOf" srcId="{3E22B9B8-18B4-461B-AF73-23B02A3ADCFF}" destId="{3EEA33B3-D53F-4D83-BA19-40DD51A9E93E}" srcOrd="0" destOrd="0" presId="urn:microsoft.com/office/officeart/2005/8/layout/radial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9C37427-D978-4E91-9635-B28AC9D445E3}" type="doc">
      <dgm:prSet loTypeId="urn:microsoft.com/office/officeart/2005/8/layout/venn2" loCatId="relationship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10B8FCD-1277-4C21-8E41-CC32D7C3E8C6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7720"/>
        </a:solidFill>
      </dgm:spPr>
      <dgm:t>
        <a:bodyPr/>
        <a:lstStyle/>
        <a:p>
          <a:r>
            <a:rPr lang="en-US" sz="2400" dirty="0" err="1" smtClean="0"/>
            <a:t>উদ্দেশ্য</a:t>
          </a:r>
          <a:endParaRPr lang="en-US" sz="2400" dirty="0"/>
        </a:p>
      </dgm:t>
    </dgm:pt>
    <dgm:pt modelId="{6107D92A-ED15-4130-A4D8-CB5B50136ADD}" type="parTrans" cxnId="{D7AE7912-706F-4812-B45A-EEE0C6C860F5}">
      <dgm:prSet/>
      <dgm:spPr/>
      <dgm:t>
        <a:bodyPr/>
        <a:lstStyle/>
        <a:p>
          <a:endParaRPr lang="en-US"/>
        </a:p>
      </dgm:t>
    </dgm:pt>
    <dgm:pt modelId="{93722767-7E43-4278-BD23-5E62A7FCC8A9}" type="sibTrans" cxnId="{D7AE7912-706F-4812-B45A-EEE0C6C860F5}">
      <dgm:prSet/>
      <dgm:spPr/>
      <dgm:t>
        <a:bodyPr/>
        <a:lstStyle/>
        <a:p>
          <a:endParaRPr lang="en-US"/>
        </a:p>
      </dgm:t>
    </dgm:pt>
    <dgm:pt modelId="{607A5380-9EBB-4898-8E84-2DF69F811D19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rgbClr val="D0C000">
            <a:alpha val="81176"/>
          </a:srgbClr>
        </a:solidFill>
      </dgm:spPr>
      <dgm:t>
        <a:bodyPr/>
        <a:lstStyle/>
        <a:p>
          <a:r>
            <a:rPr lang="en-US" sz="2400" dirty="0" err="1" smtClean="0"/>
            <a:t>পদ্ধতি</a:t>
          </a:r>
          <a:r>
            <a:rPr lang="en-US" sz="2400" dirty="0" smtClean="0"/>
            <a:t> (</a:t>
          </a:r>
          <a:r>
            <a:rPr lang="en-US" sz="2400" dirty="0" err="1" smtClean="0"/>
            <a:t>শৈলী</a:t>
          </a:r>
          <a:r>
            <a:rPr lang="en-US" sz="2400" dirty="0" smtClean="0"/>
            <a:t>)</a:t>
          </a:r>
          <a:endParaRPr lang="en-US" sz="2400" dirty="0"/>
        </a:p>
      </dgm:t>
    </dgm:pt>
    <dgm:pt modelId="{F686EF08-23D4-48FD-B880-7ACFA94B2217}" type="parTrans" cxnId="{57A10EE8-7CE8-4DDB-98A2-EB8C01557DD7}">
      <dgm:prSet/>
      <dgm:spPr/>
      <dgm:t>
        <a:bodyPr/>
        <a:lstStyle/>
        <a:p>
          <a:endParaRPr lang="en-US"/>
        </a:p>
      </dgm:t>
    </dgm:pt>
    <dgm:pt modelId="{B7A4D0DD-BBB2-40F9-B7FB-791447DDC211}" type="sibTrans" cxnId="{57A10EE8-7CE8-4DDB-98A2-EB8C01557DD7}">
      <dgm:prSet/>
      <dgm:spPr/>
      <dgm:t>
        <a:bodyPr/>
        <a:lstStyle/>
        <a:p>
          <a:endParaRPr lang="en-US"/>
        </a:p>
      </dgm:t>
    </dgm:pt>
    <dgm:pt modelId="{53E9AEEC-0236-40C0-A910-F49DD4406C46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B400">
            <a:alpha val="69804"/>
          </a:srgbClr>
        </a:solidFill>
      </dgm:spPr>
      <dgm:t>
        <a:bodyPr/>
        <a:lstStyle/>
        <a:p>
          <a:endParaRPr lang="en-US" sz="2000" dirty="0" smtClean="0"/>
        </a:p>
        <a:p>
          <a:r>
            <a:rPr lang="en-US" sz="2400" dirty="0" err="1" smtClean="0"/>
            <a:t>বক্তব্য</a:t>
          </a:r>
          <a:endParaRPr lang="en-US" sz="2400" dirty="0" smtClean="0"/>
        </a:p>
      </dgm:t>
    </dgm:pt>
    <dgm:pt modelId="{04778B75-DF32-47A3-89A0-0A384518B7F2}" type="parTrans" cxnId="{3BC4492D-26E8-4DCE-B12F-89AD74C535D4}">
      <dgm:prSet/>
      <dgm:spPr/>
      <dgm:t>
        <a:bodyPr/>
        <a:lstStyle/>
        <a:p>
          <a:endParaRPr lang="en-US"/>
        </a:p>
      </dgm:t>
    </dgm:pt>
    <dgm:pt modelId="{CEC2FFAC-4CE5-4194-95BA-84FB22D643D8}" type="sibTrans" cxnId="{3BC4492D-26E8-4DCE-B12F-89AD74C535D4}">
      <dgm:prSet/>
      <dgm:spPr/>
      <dgm:t>
        <a:bodyPr/>
        <a:lstStyle/>
        <a:p>
          <a:endParaRPr lang="en-US"/>
        </a:p>
      </dgm:t>
    </dgm:pt>
    <dgm:pt modelId="{B81FF5E4-16AF-4039-9BCF-1DE6D76E22E9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5900">
            <a:alpha val="65098"/>
          </a:srgbClr>
        </a:solidFill>
      </dgm:spPr>
      <dgm:t>
        <a:bodyPr/>
        <a:lstStyle/>
        <a:p>
          <a:endParaRPr lang="en-US" sz="1100" dirty="0" smtClean="0"/>
        </a:p>
        <a:p>
          <a:r>
            <a:rPr lang="en-US" sz="2400" dirty="0" err="1" smtClean="0"/>
            <a:t>অভিঘাত</a:t>
          </a:r>
          <a:endParaRPr lang="en-US" sz="2400" dirty="0" smtClean="0"/>
        </a:p>
      </dgm:t>
    </dgm:pt>
    <dgm:pt modelId="{23A6F59C-D575-4498-B99B-96F5D60AE96A}" type="parTrans" cxnId="{0A3EEB75-1176-4ED2-93B4-EF90F4A8FB24}">
      <dgm:prSet/>
      <dgm:spPr/>
      <dgm:t>
        <a:bodyPr/>
        <a:lstStyle/>
        <a:p>
          <a:endParaRPr lang="en-US"/>
        </a:p>
      </dgm:t>
    </dgm:pt>
    <dgm:pt modelId="{BDF488BF-10A6-4EFC-B31C-5C68204C949A}" type="sibTrans" cxnId="{0A3EEB75-1176-4ED2-93B4-EF90F4A8FB24}">
      <dgm:prSet/>
      <dgm:spPr/>
      <dgm:t>
        <a:bodyPr/>
        <a:lstStyle/>
        <a:p>
          <a:endParaRPr lang="en-US"/>
        </a:p>
      </dgm:t>
    </dgm:pt>
    <dgm:pt modelId="{13446ED5-B655-4BDD-9909-F31643AB5A62}" type="pres">
      <dgm:prSet presAssocID="{B9C37427-D978-4E91-9635-B28AC9D445E3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2B92E45-8490-474C-99D0-FDFA5F36A8B3}" type="pres">
      <dgm:prSet presAssocID="{B9C37427-D978-4E91-9635-B28AC9D445E3}" presName="comp1" presStyleCnt="0"/>
      <dgm:spPr/>
      <dgm:t>
        <a:bodyPr/>
        <a:lstStyle/>
        <a:p>
          <a:endParaRPr lang="en-US"/>
        </a:p>
      </dgm:t>
    </dgm:pt>
    <dgm:pt modelId="{1AEA9113-4DFC-4A9C-9580-0A9538D2D56C}" type="pres">
      <dgm:prSet presAssocID="{B9C37427-D978-4E91-9635-B28AC9D445E3}" presName="circle1" presStyleLbl="node1" presStyleIdx="0" presStyleCnt="4"/>
      <dgm:spPr/>
      <dgm:t>
        <a:bodyPr/>
        <a:lstStyle/>
        <a:p>
          <a:endParaRPr lang="en-US"/>
        </a:p>
      </dgm:t>
    </dgm:pt>
    <dgm:pt modelId="{8BFE7314-342D-4181-9F6E-786906BE21BE}" type="pres">
      <dgm:prSet presAssocID="{B9C37427-D978-4E91-9635-B28AC9D445E3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802995-EAF2-402B-AA73-D935AF35FA21}" type="pres">
      <dgm:prSet presAssocID="{B9C37427-D978-4E91-9635-B28AC9D445E3}" presName="comp2" presStyleCnt="0"/>
      <dgm:spPr/>
      <dgm:t>
        <a:bodyPr/>
        <a:lstStyle/>
        <a:p>
          <a:endParaRPr lang="en-US"/>
        </a:p>
      </dgm:t>
    </dgm:pt>
    <dgm:pt modelId="{DD1F30AB-3ACE-4693-A304-DDAF3DF075DF}" type="pres">
      <dgm:prSet presAssocID="{B9C37427-D978-4E91-9635-B28AC9D445E3}" presName="circle2" presStyleLbl="node1" presStyleIdx="1" presStyleCnt="4"/>
      <dgm:spPr/>
      <dgm:t>
        <a:bodyPr/>
        <a:lstStyle/>
        <a:p>
          <a:endParaRPr lang="en-US"/>
        </a:p>
      </dgm:t>
    </dgm:pt>
    <dgm:pt modelId="{09132E38-84E1-4538-AB67-288F1B751915}" type="pres">
      <dgm:prSet presAssocID="{B9C37427-D978-4E91-9635-B28AC9D445E3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9397C-5F83-4B9D-94CB-7666D1873ADE}" type="pres">
      <dgm:prSet presAssocID="{B9C37427-D978-4E91-9635-B28AC9D445E3}" presName="comp3" presStyleCnt="0"/>
      <dgm:spPr/>
      <dgm:t>
        <a:bodyPr/>
        <a:lstStyle/>
        <a:p>
          <a:endParaRPr lang="en-US"/>
        </a:p>
      </dgm:t>
    </dgm:pt>
    <dgm:pt modelId="{D3D6C603-AD5A-4B87-82D0-A6DDD2322212}" type="pres">
      <dgm:prSet presAssocID="{B9C37427-D978-4E91-9635-B28AC9D445E3}" presName="circle3" presStyleLbl="node1" presStyleIdx="2" presStyleCnt="4" custScaleX="87879" custScaleY="87879" custLinFactNeighborY="6061"/>
      <dgm:spPr/>
      <dgm:t>
        <a:bodyPr/>
        <a:lstStyle/>
        <a:p>
          <a:endParaRPr lang="en-US"/>
        </a:p>
      </dgm:t>
    </dgm:pt>
    <dgm:pt modelId="{9F3BA08F-E8C5-40FF-90B9-E0B02E5DBC16}" type="pres">
      <dgm:prSet presAssocID="{B9C37427-D978-4E91-9635-B28AC9D445E3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AA00E3-9190-4399-A027-381591C82502}" type="pres">
      <dgm:prSet presAssocID="{B9C37427-D978-4E91-9635-B28AC9D445E3}" presName="comp4" presStyleCnt="0"/>
      <dgm:spPr/>
    </dgm:pt>
    <dgm:pt modelId="{BE01EB2D-ECFF-491B-BB36-93F6273BB4DB}" type="pres">
      <dgm:prSet presAssocID="{B9C37427-D978-4E91-9635-B28AC9D445E3}" presName="circle4" presStyleLbl="node1" presStyleIdx="3" presStyleCnt="4" custScaleX="70122" custScaleY="70122" custLinFactNeighborY="7590"/>
      <dgm:spPr/>
      <dgm:t>
        <a:bodyPr/>
        <a:lstStyle/>
        <a:p>
          <a:endParaRPr lang="en-US"/>
        </a:p>
      </dgm:t>
    </dgm:pt>
    <dgm:pt modelId="{80B809CC-2004-43E4-9F95-8FAA7746F44F}" type="pres">
      <dgm:prSet presAssocID="{B9C37427-D978-4E91-9635-B28AC9D445E3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AE7912-706F-4812-B45A-EEE0C6C860F5}" srcId="{B9C37427-D978-4E91-9635-B28AC9D445E3}" destId="{610B8FCD-1277-4C21-8E41-CC32D7C3E8C6}" srcOrd="0" destOrd="0" parTransId="{6107D92A-ED15-4130-A4D8-CB5B50136ADD}" sibTransId="{93722767-7E43-4278-BD23-5E62A7FCC8A9}"/>
    <dgm:cxn modelId="{57A10EE8-7CE8-4DDB-98A2-EB8C01557DD7}" srcId="{B9C37427-D978-4E91-9635-B28AC9D445E3}" destId="{607A5380-9EBB-4898-8E84-2DF69F811D19}" srcOrd="1" destOrd="0" parTransId="{F686EF08-23D4-48FD-B880-7ACFA94B2217}" sibTransId="{B7A4D0DD-BBB2-40F9-B7FB-791447DDC211}"/>
    <dgm:cxn modelId="{11EB3184-8EE2-4317-ACDC-02BB148EA702}" type="presOf" srcId="{B81FF5E4-16AF-4039-9BCF-1DE6D76E22E9}" destId="{80B809CC-2004-43E4-9F95-8FAA7746F44F}" srcOrd="1" destOrd="0" presId="urn:microsoft.com/office/officeart/2005/8/layout/venn2"/>
    <dgm:cxn modelId="{8F117F4C-5194-4A76-A79B-0973536C3B42}" type="presOf" srcId="{53E9AEEC-0236-40C0-A910-F49DD4406C46}" destId="{D3D6C603-AD5A-4B87-82D0-A6DDD2322212}" srcOrd="0" destOrd="0" presId="urn:microsoft.com/office/officeart/2005/8/layout/venn2"/>
    <dgm:cxn modelId="{3BC4492D-26E8-4DCE-B12F-89AD74C535D4}" srcId="{B9C37427-D978-4E91-9635-B28AC9D445E3}" destId="{53E9AEEC-0236-40C0-A910-F49DD4406C46}" srcOrd="2" destOrd="0" parTransId="{04778B75-DF32-47A3-89A0-0A384518B7F2}" sibTransId="{CEC2FFAC-4CE5-4194-95BA-84FB22D643D8}"/>
    <dgm:cxn modelId="{8103C30D-A2E4-458A-8BD7-E7581C8BC717}" type="presOf" srcId="{607A5380-9EBB-4898-8E84-2DF69F811D19}" destId="{09132E38-84E1-4538-AB67-288F1B751915}" srcOrd="1" destOrd="0" presId="urn:microsoft.com/office/officeart/2005/8/layout/venn2"/>
    <dgm:cxn modelId="{519C4E65-40B7-4DA2-8292-B2956C046DEA}" type="presOf" srcId="{B9C37427-D978-4E91-9635-B28AC9D445E3}" destId="{13446ED5-B655-4BDD-9909-F31643AB5A62}" srcOrd="0" destOrd="0" presId="urn:microsoft.com/office/officeart/2005/8/layout/venn2"/>
    <dgm:cxn modelId="{0A3EEB75-1176-4ED2-93B4-EF90F4A8FB24}" srcId="{B9C37427-D978-4E91-9635-B28AC9D445E3}" destId="{B81FF5E4-16AF-4039-9BCF-1DE6D76E22E9}" srcOrd="3" destOrd="0" parTransId="{23A6F59C-D575-4498-B99B-96F5D60AE96A}" sibTransId="{BDF488BF-10A6-4EFC-B31C-5C68204C949A}"/>
    <dgm:cxn modelId="{6F510199-121C-4DBB-A87F-237182635C77}" type="presOf" srcId="{607A5380-9EBB-4898-8E84-2DF69F811D19}" destId="{DD1F30AB-3ACE-4693-A304-DDAF3DF075DF}" srcOrd="0" destOrd="0" presId="urn:microsoft.com/office/officeart/2005/8/layout/venn2"/>
    <dgm:cxn modelId="{E2E496B1-AFBA-43B0-9508-3BC664A84056}" type="presOf" srcId="{53E9AEEC-0236-40C0-A910-F49DD4406C46}" destId="{9F3BA08F-E8C5-40FF-90B9-E0B02E5DBC16}" srcOrd="1" destOrd="0" presId="urn:microsoft.com/office/officeart/2005/8/layout/venn2"/>
    <dgm:cxn modelId="{40B417A7-B7D4-491E-BD4B-96D553C444E2}" type="presOf" srcId="{610B8FCD-1277-4C21-8E41-CC32D7C3E8C6}" destId="{8BFE7314-342D-4181-9F6E-786906BE21BE}" srcOrd="1" destOrd="0" presId="urn:microsoft.com/office/officeart/2005/8/layout/venn2"/>
    <dgm:cxn modelId="{4633C52E-32C2-4927-9CCD-03BBD9083033}" type="presOf" srcId="{B81FF5E4-16AF-4039-9BCF-1DE6D76E22E9}" destId="{BE01EB2D-ECFF-491B-BB36-93F6273BB4DB}" srcOrd="0" destOrd="0" presId="urn:microsoft.com/office/officeart/2005/8/layout/venn2"/>
    <dgm:cxn modelId="{9F758127-B6BD-452E-85E0-143E8ED9DBFF}" type="presOf" srcId="{610B8FCD-1277-4C21-8E41-CC32D7C3E8C6}" destId="{1AEA9113-4DFC-4A9C-9580-0A9538D2D56C}" srcOrd="0" destOrd="0" presId="urn:microsoft.com/office/officeart/2005/8/layout/venn2"/>
    <dgm:cxn modelId="{32BD4F35-0998-4590-9D60-9CB166E2480C}" type="presParOf" srcId="{13446ED5-B655-4BDD-9909-F31643AB5A62}" destId="{42B92E45-8490-474C-99D0-FDFA5F36A8B3}" srcOrd="0" destOrd="0" presId="urn:microsoft.com/office/officeart/2005/8/layout/venn2"/>
    <dgm:cxn modelId="{2217784D-B88F-4B59-AAB8-D9BDADDECC17}" type="presParOf" srcId="{42B92E45-8490-474C-99D0-FDFA5F36A8B3}" destId="{1AEA9113-4DFC-4A9C-9580-0A9538D2D56C}" srcOrd="0" destOrd="0" presId="urn:microsoft.com/office/officeart/2005/8/layout/venn2"/>
    <dgm:cxn modelId="{1F020EE4-892C-498B-A957-E18F9CD55065}" type="presParOf" srcId="{42B92E45-8490-474C-99D0-FDFA5F36A8B3}" destId="{8BFE7314-342D-4181-9F6E-786906BE21BE}" srcOrd="1" destOrd="0" presId="urn:microsoft.com/office/officeart/2005/8/layout/venn2"/>
    <dgm:cxn modelId="{FB684963-83C9-412E-AC96-D723A4C4FEB1}" type="presParOf" srcId="{13446ED5-B655-4BDD-9909-F31643AB5A62}" destId="{B9802995-EAF2-402B-AA73-D935AF35FA21}" srcOrd="1" destOrd="0" presId="urn:microsoft.com/office/officeart/2005/8/layout/venn2"/>
    <dgm:cxn modelId="{603D5AD4-A2D6-4EF6-AC1C-02CF03BED7AC}" type="presParOf" srcId="{B9802995-EAF2-402B-AA73-D935AF35FA21}" destId="{DD1F30AB-3ACE-4693-A304-DDAF3DF075DF}" srcOrd="0" destOrd="0" presId="urn:microsoft.com/office/officeart/2005/8/layout/venn2"/>
    <dgm:cxn modelId="{DFCB4156-16E0-4AC6-937F-697C5D43CD8B}" type="presParOf" srcId="{B9802995-EAF2-402B-AA73-D935AF35FA21}" destId="{09132E38-84E1-4538-AB67-288F1B751915}" srcOrd="1" destOrd="0" presId="urn:microsoft.com/office/officeart/2005/8/layout/venn2"/>
    <dgm:cxn modelId="{9F019188-01E2-4403-914D-8DE919979EF4}" type="presParOf" srcId="{13446ED5-B655-4BDD-9909-F31643AB5A62}" destId="{8CF9397C-5F83-4B9D-94CB-7666D1873ADE}" srcOrd="2" destOrd="0" presId="urn:microsoft.com/office/officeart/2005/8/layout/venn2"/>
    <dgm:cxn modelId="{3535EAC4-3097-4440-9291-E5D309D5FB21}" type="presParOf" srcId="{8CF9397C-5F83-4B9D-94CB-7666D1873ADE}" destId="{D3D6C603-AD5A-4B87-82D0-A6DDD2322212}" srcOrd="0" destOrd="0" presId="urn:microsoft.com/office/officeart/2005/8/layout/venn2"/>
    <dgm:cxn modelId="{13739F0B-4856-4716-B483-EE5AC653166B}" type="presParOf" srcId="{8CF9397C-5F83-4B9D-94CB-7666D1873ADE}" destId="{9F3BA08F-E8C5-40FF-90B9-E0B02E5DBC16}" srcOrd="1" destOrd="0" presId="urn:microsoft.com/office/officeart/2005/8/layout/venn2"/>
    <dgm:cxn modelId="{24AD44C9-573C-42BB-A8F4-134F4DCB88F4}" type="presParOf" srcId="{13446ED5-B655-4BDD-9909-F31643AB5A62}" destId="{42AA00E3-9190-4399-A027-381591C82502}" srcOrd="3" destOrd="0" presId="urn:microsoft.com/office/officeart/2005/8/layout/venn2"/>
    <dgm:cxn modelId="{18D44D83-7A97-4625-834D-EAAA6AF6BD22}" type="presParOf" srcId="{42AA00E3-9190-4399-A027-381591C82502}" destId="{BE01EB2D-ECFF-491B-BB36-93F6273BB4DB}" srcOrd="0" destOrd="0" presId="urn:microsoft.com/office/officeart/2005/8/layout/venn2"/>
    <dgm:cxn modelId="{C98AD418-4561-4D60-8BE5-764D4777C5DF}" type="presParOf" srcId="{42AA00E3-9190-4399-A027-381591C82502}" destId="{80B809CC-2004-43E4-9F95-8FAA7746F44F}" srcOrd="1" destOrd="0" presId="urn:microsoft.com/office/officeart/2005/8/layout/venn2"/>
  </dgm:cxnLst>
  <dgm:bg/>
  <dgm:whole/>
</dgm:dataModel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48383-9671-4828-801D-64ACCB3506E2}">
      <dsp:nvSpPr>
        <dsp:cNvPr id="0" name=""/>
        <dsp:cNvSpPr/>
      </dsp:nvSpPr>
      <dsp:spPr>
        <a:xfrm>
          <a:off x="1382972" y="601072"/>
          <a:ext cx="4015854" cy="4015854"/>
        </a:xfrm>
        <a:prstGeom prst="blockArc">
          <a:avLst>
            <a:gd name="adj1" fmla="val 1188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3BBF6-ED51-4291-967F-1FD629DD5B9F}">
      <dsp:nvSpPr>
        <dsp:cNvPr id="0" name=""/>
        <dsp:cNvSpPr/>
      </dsp:nvSpPr>
      <dsp:spPr>
        <a:xfrm>
          <a:off x="1382972" y="601072"/>
          <a:ext cx="4015854" cy="4015854"/>
        </a:xfrm>
        <a:prstGeom prst="blockArc">
          <a:avLst>
            <a:gd name="adj1" fmla="val 7560000"/>
            <a:gd name="adj2" fmla="val 1188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CF322-D139-4E4B-8C77-F602D4559038}">
      <dsp:nvSpPr>
        <dsp:cNvPr id="0" name=""/>
        <dsp:cNvSpPr/>
      </dsp:nvSpPr>
      <dsp:spPr>
        <a:xfrm>
          <a:off x="1382972" y="601072"/>
          <a:ext cx="4015854" cy="4015854"/>
        </a:xfrm>
        <a:prstGeom prst="blockArc">
          <a:avLst>
            <a:gd name="adj1" fmla="val 3240000"/>
            <a:gd name="adj2" fmla="val 756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E0DF8-85BA-4AF7-BF36-34FBFDBC8F78}">
      <dsp:nvSpPr>
        <dsp:cNvPr id="0" name=""/>
        <dsp:cNvSpPr/>
      </dsp:nvSpPr>
      <dsp:spPr>
        <a:xfrm>
          <a:off x="1382972" y="601072"/>
          <a:ext cx="4015854" cy="4015854"/>
        </a:xfrm>
        <a:prstGeom prst="blockArc">
          <a:avLst>
            <a:gd name="adj1" fmla="val 20520000"/>
            <a:gd name="adj2" fmla="val 324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15DA4F-A8D8-4888-961C-64DBDA2830D3}">
      <dsp:nvSpPr>
        <dsp:cNvPr id="0" name=""/>
        <dsp:cNvSpPr/>
      </dsp:nvSpPr>
      <dsp:spPr>
        <a:xfrm>
          <a:off x="1382972" y="601072"/>
          <a:ext cx="4015854" cy="4015854"/>
        </a:xfrm>
        <a:prstGeom prst="blockArc">
          <a:avLst>
            <a:gd name="adj1" fmla="val 16200000"/>
            <a:gd name="adj2" fmla="val 2052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323615-D0CE-4DC8-A0FC-BCD0E14111B8}">
      <dsp:nvSpPr>
        <dsp:cNvPr id="0" name=""/>
        <dsp:cNvSpPr/>
      </dsp:nvSpPr>
      <dsp:spPr>
        <a:xfrm>
          <a:off x="2467012" y="1685111"/>
          <a:ext cx="1847775" cy="18477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কিভাবে</a:t>
          </a:r>
          <a:endParaRPr lang="en-US" sz="3000" kern="1200" dirty="0"/>
        </a:p>
      </dsp:txBody>
      <dsp:txXfrm>
        <a:off x="2737612" y="1955711"/>
        <a:ext cx="1306575" cy="1306575"/>
      </dsp:txXfrm>
    </dsp:sp>
    <dsp:sp modelId="{C5AC0BDD-1260-467A-9B3D-F6A51F2C10C8}">
      <dsp:nvSpPr>
        <dsp:cNvPr id="0" name=""/>
        <dsp:cNvSpPr/>
      </dsp:nvSpPr>
      <dsp:spPr>
        <a:xfrm>
          <a:off x="2744178" y="914"/>
          <a:ext cx="1293442" cy="12934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কেন</a:t>
          </a:r>
          <a:endParaRPr lang="en-US" sz="2100" kern="1200" dirty="0"/>
        </a:p>
      </dsp:txBody>
      <dsp:txXfrm>
        <a:off x="2933598" y="190334"/>
        <a:ext cx="914602" cy="914602"/>
      </dsp:txXfrm>
    </dsp:sp>
    <dsp:sp modelId="{82147907-0EA0-43FC-962E-EEAB91F1CD01}">
      <dsp:nvSpPr>
        <dsp:cNvPr id="0" name=""/>
        <dsp:cNvSpPr/>
      </dsp:nvSpPr>
      <dsp:spPr>
        <a:xfrm>
          <a:off x="4609546" y="1356183"/>
          <a:ext cx="1293442" cy="12934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কখন</a:t>
          </a:r>
          <a:endParaRPr lang="en-US" sz="2100" kern="1200" dirty="0"/>
        </a:p>
      </dsp:txBody>
      <dsp:txXfrm>
        <a:off x="4798966" y="1545603"/>
        <a:ext cx="914602" cy="914602"/>
      </dsp:txXfrm>
    </dsp:sp>
    <dsp:sp modelId="{4E6225FA-478B-41A3-999B-68365E03C9DD}">
      <dsp:nvSpPr>
        <dsp:cNvPr id="0" name=""/>
        <dsp:cNvSpPr/>
      </dsp:nvSpPr>
      <dsp:spPr>
        <a:xfrm>
          <a:off x="3897039" y="3549054"/>
          <a:ext cx="1293442" cy="12934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কে</a:t>
          </a:r>
          <a:endParaRPr lang="en-US" sz="2100" kern="1200" dirty="0"/>
        </a:p>
      </dsp:txBody>
      <dsp:txXfrm>
        <a:off x="4086459" y="3738474"/>
        <a:ext cx="914602" cy="914602"/>
      </dsp:txXfrm>
    </dsp:sp>
    <dsp:sp modelId="{4221CF40-440F-47DA-9DDF-4872A0B9EDE1}">
      <dsp:nvSpPr>
        <dsp:cNvPr id="0" name=""/>
        <dsp:cNvSpPr/>
      </dsp:nvSpPr>
      <dsp:spPr>
        <a:xfrm>
          <a:off x="1591317" y="3549054"/>
          <a:ext cx="1293442" cy="12934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কোথায়</a:t>
          </a:r>
          <a:endParaRPr lang="en-US" sz="2100" kern="1200" dirty="0"/>
        </a:p>
      </dsp:txBody>
      <dsp:txXfrm>
        <a:off x="1780737" y="3738474"/>
        <a:ext cx="914602" cy="914602"/>
      </dsp:txXfrm>
    </dsp:sp>
    <dsp:sp modelId="{DBB197E7-9BF8-4128-831D-8CA383C08B0D}">
      <dsp:nvSpPr>
        <dsp:cNvPr id="0" name=""/>
        <dsp:cNvSpPr/>
      </dsp:nvSpPr>
      <dsp:spPr>
        <a:xfrm>
          <a:off x="878810" y="1356183"/>
          <a:ext cx="1293442" cy="12934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কী</a:t>
          </a:r>
          <a:endParaRPr lang="en-US" sz="2100" kern="1200" dirty="0"/>
        </a:p>
      </dsp:txBody>
      <dsp:txXfrm>
        <a:off x="1068230" y="1545603"/>
        <a:ext cx="914602" cy="9146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70ADC-3635-4748-987B-7CFC336CD415}">
      <dsp:nvSpPr>
        <dsp:cNvPr id="0" name=""/>
        <dsp:cNvSpPr/>
      </dsp:nvSpPr>
      <dsp:spPr>
        <a:xfrm rot="10800000">
          <a:off x="0" y="0"/>
          <a:ext cx="6019800" cy="1252569"/>
        </a:xfrm>
        <a:prstGeom prst="trapezoid">
          <a:avLst>
            <a:gd name="adj" fmla="val 592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সবচেয়ে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গুরুত্বপূর্ণ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তথ্য</a:t>
          </a:r>
          <a:endParaRPr lang="en-US" sz="2400" kern="1200" dirty="0"/>
        </a:p>
      </dsp:txBody>
      <dsp:txXfrm rot="-10800000">
        <a:off x="1053464" y="0"/>
        <a:ext cx="3912870" cy="1252569"/>
      </dsp:txXfrm>
    </dsp:sp>
    <dsp:sp modelId="{614DCE62-167E-4A7B-9719-81F78CAE098E}">
      <dsp:nvSpPr>
        <dsp:cNvPr id="0" name=""/>
        <dsp:cNvSpPr/>
      </dsp:nvSpPr>
      <dsp:spPr>
        <a:xfrm rot="10800000">
          <a:off x="742147" y="1252569"/>
          <a:ext cx="4535505" cy="1147206"/>
        </a:xfrm>
        <a:prstGeom prst="trapezoid">
          <a:avLst>
            <a:gd name="adj" fmla="val 592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প্রেক্ষাপট</a:t>
          </a:r>
          <a:r>
            <a:rPr lang="en-US" sz="2400" kern="1200" dirty="0" smtClean="0"/>
            <a:t>/ </a:t>
          </a:r>
          <a:r>
            <a:rPr lang="en-US" sz="2400" kern="1200" dirty="0" err="1" smtClean="0"/>
            <a:t>সম্প্রসারিত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তথ্য</a:t>
          </a:r>
          <a:endParaRPr lang="en-US" sz="2400" kern="1200" dirty="0"/>
        </a:p>
      </dsp:txBody>
      <dsp:txXfrm rot="-10800000">
        <a:off x="1535860" y="1252569"/>
        <a:ext cx="2948078" cy="1147206"/>
      </dsp:txXfrm>
    </dsp:sp>
    <dsp:sp modelId="{78FB8B99-11F0-41AA-9A7F-5B0152505626}">
      <dsp:nvSpPr>
        <dsp:cNvPr id="0" name=""/>
        <dsp:cNvSpPr/>
      </dsp:nvSpPr>
      <dsp:spPr>
        <a:xfrm rot="10800000">
          <a:off x="1421867" y="2399776"/>
          <a:ext cx="3176064" cy="860146"/>
        </a:xfrm>
        <a:prstGeom prst="trapezoid">
          <a:avLst>
            <a:gd name="adj" fmla="val 592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s-IN" sz="2400" b="0" i="0" kern="1200" dirty="0" smtClean="0"/>
            <a:t>উদ্ধৃতি</a:t>
          </a:r>
          <a:endParaRPr lang="en-US" sz="2400" kern="1200" dirty="0"/>
        </a:p>
      </dsp:txBody>
      <dsp:txXfrm rot="-10800000">
        <a:off x="1977678" y="2399776"/>
        <a:ext cx="2064442" cy="860146"/>
      </dsp:txXfrm>
    </dsp:sp>
    <dsp:sp modelId="{80D95DF6-A259-4849-A4FE-BC6CDADD01B4}">
      <dsp:nvSpPr>
        <dsp:cNvPr id="0" name=""/>
        <dsp:cNvSpPr/>
      </dsp:nvSpPr>
      <dsp:spPr>
        <a:xfrm rot="10800000">
          <a:off x="1931504" y="3259923"/>
          <a:ext cx="2156791" cy="1820076"/>
        </a:xfrm>
        <a:prstGeom prst="trapezoid">
          <a:avLst>
            <a:gd name="adj" fmla="val 592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কম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গুরুত্বপূর্ণ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তথ্য</a:t>
          </a:r>
          <a:endParaRPr lang="en-US" sz="2400" kern="1200" dirty="0"/>
        </a:p>
      </dsp:txBody>
      <dsp:txXfrm rot="-10800000">
        <a:off x="1931504" y="3259923"/>
        <a:ext cx="2156791" cy="18200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6442A-ECA2-47F6-B74B-EAEEA94E86F8}">
      <dsp:nvSpPr>
        <dsp:cNvPr id="0" name=""/>
        <dsp:cNvSpPr/>
      </dsp:nvSpPr>
      <dsp:spPr>
        <a:xfrm>
          <a:off x="0" y="2103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/>
            <a:t>স্টেজড</a:t>
          </a:r>
          <a:r>
            <a:rPr lang="en-US" sz="3600" kern="1200" dirty="0" smtClean="0"/>
            <a:t> (</a:t>
          </a:r>
          <a:r>
            <a:rPr lang="en-US" sz="3600" kern="1200" dirty="0" err="1" smtClean="0"/>
            <a:t>অতীত</a:t>
          </a:r>
          <a:r>
            <a:rPr lang="en-US" sz="3600" kern="1200" dirty="0" smtClean="0"/>
            <a:t>)</a:t>
          </a:r>
          <a:endParaRPr lang="en-US" sz="3600" kern="1200" dirty="0"/>
        </a:p>
      </dsp:txBody>
      <dsp:txXfrm>
        <a:off x="52089" y="73128"/>
        <a:ext cx="5991822" cy="962862"/>
      </dsp:txXfrm>
    </dsp:sp>
    <dsp:sp modelId="{7415F05A-0EFB-4981-A8E3-E2CBAB22DD16}">
      <dsp:nvSpPr>
        <dsp:cNvPr id="0" name=""/>
        <dsp:cNvSpPr/>
      </dsp:nvSpPr>
      <dsp:spPr>
        <a:xfrm>
          <a:off x="0" y="1088080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800" kern="1200" dirty="0" err="1" smtClean="0"/>
            <a:t>সাক্ষাৎকার</a:t>
          </a:r>
          <a:r>
            <a:rPr lang="en-US" sz="2800" kern="1200" dirty="0" smtClean="0"/>
            <a:t>, </a:t>
          </a:r>
          <a:r>
            <a:rPr lang="en-US" sz="2800" kern="1200" dirty="0" err="1" smtClean="0"/>
            <a:t>আলোচনা</a:t>
          </a:r>
          <a:r>
            <a:rPr lang="en-US" sz="2800" kern="1200" dirty="0" smtClean="0"/>
            <a:t>, </a:t>
          </a:r>
          <a:r>
            <a:rPr lang="en-US" sz="2800" kern="1200" dirty="0" err="1" smtClean="0"/>
            <a:t>অভিনয়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0" y="1088080"/>
        <a:ext cx="6096000" cy="943920"/>
      </dsp:txXfrm>
    </dsp:sp>
    <dsp:sp modelId="{38E0DC48-3B9C-40FA-9221-330AB245B280}">
      <dsp:nvSpPr>
        <dsp:cNvPr id="0" name=""/>
        <dsp:cNvSpPr/>
      </dsp:nvSpPr>
      <dsp:spPr>
        <a:xfrm>
          <a:off x="0" y="2032000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/>
            <a:t>লাইভ</a:t>
          </a:r>
          <a:r>
            <a:rPr lang="en-US" sz="3600" kern="1200" dirty="0" smtClean="0"/>
            <a:t> (</a:t>
          </a:r>
          <a:r>
            <a:rPr lang="en-US" sz="3600" kern="1200" dirty="0" err="1" smtClean="0"/>
            <a:t>চলমান</a:t>
          </a:r>
          <a:r>
            <a:rPr lang="en-US" sz="3600" kern="1200" dirty="0" smtClean="0"/>
            <a:t>)</a:t>
          </a:r>
          <a:endParaRPr lang="en-US" sz="3600" kern="1200" dirty="0"/>
        </a:p>
      </dsp:txBody>
      <dsp:txXfrm>
        <a:off x="52089" y="2084089"/>
        <a:ext cx="5991822" cy="962862"/>
      </dsp:txXfrm>
    </dsp:sp>
    <dsp:sp modelId="{B489DFCD-08BF-4A55-BD36-5FB105E42FBA}">
      <dsp:nvSpPr>
        <dsp:cNvPr id="0" name=""/>
        <dsp:cNvSpPr/>
      </dsp:nvSpPr>
      <dsp:spPr>
        <a:xfrm>
          <a:off x="0" y="3099040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800" kern="1200" dirty="0" err="1" smtClean="0"/>
            <a:t>আড্ডা</a:t>
          </a:r>
          <a:r>
            <a:rPr lang="en-US" sz="2800" kern="1200" dirty="0" smtClean="0"/>
            <a:t>, </a:t>
          </a:r>
          <a:r>
            <a:rPr lang="en-US" sz="2800" kern="1200" dirty="0" err="1" smtClean="0"/>
            <a:t>কর্ম</a:t>
          </a:r>
          <a:r>
            <a:rPr lang="en-US" sz="2800" kern="1200" dirty="0" smtClean="0"/>
            <a:t>, </a:t>
          </a:r>
          <a:r>
            <a:rPr lang="en-US" sz="2800" kern="1200" dirty="0" err="1" smtClean="0"/>
            <a:t>খেলাধুলা</a:t>
          </a:r>
          <a:r>
            <a:rPr lang="en-US" sz="2800" kern="1200" dirty="0" smtClean="0"/>
            <a:t>, </a:t>
          </a:r>
          <a:r>
            <a:rPr lang="en-US" sz="2800" kern="1200" dirty="0" err="1" smtClean="0"/>
            <a:t>চলাফেরা</a:t>
          </a:r>
          <a:endParaRPr lang="en-US" sz="2800" kern="1200" dirty="0"/>
        </a:p>
      </dsp:txBody>
      <dsp:txXfrm>
        <a:off x="0" y="3099040"/>
        <a:ext cx="6096000" cy="94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823CA-66CD-41ED-A7A7-958012666623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827E6-54F4-42F1-BE47-25FA32D6C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Clip: Shipyard News</a:t>
            </a:r>
          </a:p>
          <a:p>
            <a:r>
              <a:rPr lang="en-US" dirty="0" err="1" smtClean="0"/>
              <a:t>স্থিতাবস্থার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বাধা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ভারসাম্য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বস্তুনিষ্ঠ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বিশ্বাসযোগ্য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8104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ট্রেন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ছেড়ে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যাওয়ার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সময়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খবর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দেয়া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68002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8104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8104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8104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758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8758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8758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758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8758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827E6-54F4-42F1-BE47-25FA32D6C6F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8104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1A73-2CCE-46BC-AFB3-AC6DD1030FDD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56376-62DD-4C20-8BA3-326B9F97615A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D6E1-099C-4472-B586-E5FA73DC2567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67DD-F5F1-4254-B458-99307D32A983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3B708-48FC-4AF2-A969-3640D1462C47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5AC26-56D9-43AA-B5D8-021449A16049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0068-589D-43E8-90D2-2EA3F5B12093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7A8D-8813-4067-9F9C-3D07D975AE15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7EEA-B106-43EB-A013-2F5D8B2437DD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295BE-5B88-4951-BDAD-C8CEB2700E9F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4099-81DF-4C00-826C-EF9502627432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6439B-C8C2-4553-8B2A-8638285F7861}" type="datetime1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Data" Target="../diagrams/data8.xml"/><Relationship Id="rId7" Type="http://schemas.openxmlformats.org/officeDocument/2006/relationships/diagramData" Target="../diagrams/data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10" Type="http://schemas.openxmlformats.org/officeDocument/2006/relationships/diagramColors" Target="../diagrams/colors9.xml"/><Relationship Id="rId4" Type="http://schemas.openxmlformats.org/officeDocument/2006/relationships/diagramLayout" Target="../diagrams/layout8.xml"/><Relationship Id="rId9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Data" Target="../diagrams/data10.xml"/><Relationship Id="rId7" Type="http://schemas.openxmlformats.org/officeDocument/2006/relationships/diagramData" Target="../diagrams/data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10" Type="http://schemas.openxmlformats.org/officeDocument/2006/relationships/diagramColors" Target="../diagrams/colors11.xml"/><Relationship Id="rId4" Type="http://schemas.openxmlformats.org/officeDocument/2006/relationships/diagramLayout" Target="../diagrams/layout10.xml"/><Relationship Id="rId9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err="1" smtClean="0"/>
              <a:t>ডকুমেন্ট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থেকে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ডকুমেন্টারি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আর্ট</a:t>
            </a:r>
            <a:endParaRPr lang="en-US" sz="5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3581400"/>
            <a:ext cx="5029200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ঘটনা</a:t>
            </a: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ডকুমেন্টারিতে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ঘটনা</a:t>
            </a: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ঘটনার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উপস্থাপন</a:t>
            </a: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ডকুমেন্ট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ডকুমেন্টেশন</a:t>
            </a: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তথ্য-সংবাদ-ফিচার-ইলাস্ট্রেশন-শিল্প</a:t>
            </a: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উদ্দেশ্যের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শিল্পরূপ</a:t>
            </a:r>
            <a:endParaRPr 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295402313"/>
              </p:ext>
            </p:extLst>
          </p:nvPr>
        </p:nvGraphicFramePr>
        <p:xfrm>
          <a:off x="1143000" y="990600"/>
          <a:ext cx="6781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28600" y="228600"/>
            <a:ext cx="851351" cy="359111"/>
            <a:chOff x="6553195" y="1135706"/>
            <a:chExt cx="1384751" cy="511511"/>
          </a:xfrm>
          <a:scene3d>
            <a:camera prst="orthographicFront"/>
            <a:lightRig rig="flat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6553195" y="1135706"/>
              <a:ext cx="1384751" cy="511511"/>
            </a:xfrm>
            <a:prstGeom prst="roundRect">
              <a:avLst>
                <a:gd name="adj" fmla="val 10000"/>
              </a:avLst>
            </a:prstGeom>
            <a:solidFill>
              <a:srgbClr val="C00000"/>
            </a:soli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6568177" y="1150688"/>
              <a:ext cx="1354787" cy="481547"/>
            </a:xfrm>
            <a:prstGeom prst="rect">
              <a:avLst/>
            </a:prstGeom>
            <a:no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/>
                <a:t>সংবাদ</a:t>
              </a:r>
              <a:endParaRPr lang="en-US" sz="1600" kern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19723089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1094959546"/>
              </p:ext>
            </p:extLst>
          </p:nvPr>
        </p:nvGraphicFramePr>
        <p:xfrm>
          <a:off x="1524000" y="1524000"/>
          <a:ext cx="6019800" cy="500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28600" y="250489"/>
            <a:ext cx="1524000" cy="359111"/>
            <a:chOff x="6553195" y="1135706"/>
            <a:chExt cx="1384751" cy="511511"/>
          </a:xfrm>
          <a:scene3d>
            <a:camera prst="orthographicFront"/>
            <a:lightRig rig="flat" dir="t"/>
          </a:scene3d>
        </p:grpSpPr>
        <p:sp>
          <p:nvSpPr>
            <p:cNvPr id="7" name="Rounded Rectangle 6"/>
            <p:cNvSpPr/>
            <p:nvPr/>
          </p:nvSpPr>
          <p:spPr>
            <a:xfrm>
              <a:off x="6553195" y="1135706"/>
              <a:ext cx="1384751" cy="511511"/>
            </a:xfrm>
            <a:prstGeom prst="roundRect">
              <a:avLst>
                <a:gd name="adj" fmla="val 10000"/>
              </a:avLst>
            </a:prstGeom>
            <a:solidFill>
              <a:srgbClr val="C00000"/>
            </a:soli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6568177" y="1150688"/>
              <a:ext cx="1354787" cy="4815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/>
                <a:t>সংবাদ</a:t>
              </a:r>
              <a:r>
                <a:rPr lang="en-US" sz="1600" kern="1200" dirty="0" smtClean="0"/>
                <a:t> </a:t>
              </a:r>
              <a:r>
                <a:rPr lang="en-US" sz="1600" kern="1200" dirty="0" err="1" smtClean="0"/>
                <a:t>কাঠামো</a:t>
              </a:r>
              <a:endParaRPr lang="en-US" sz="1600" kern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31061486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99008" y="256613"/>
            <a:ext cx="1020192" cy="352987"/>
            <a:chOff x="4013991" y="4531112"/>
            <a:chExt cx="1553592" cy="505387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4013991" y="4531112"/>
              <a:ext cx="1553592" cy="505387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4028793" y="4545914"/>
              <a:ext cx="1523988" cy="47578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/>
                <a:t>শিল্প</a:t>
              </a:r>
              <a:endParaRPr lang="en-US" sz="1600" kern="1200" dirty="0"/>
            </a:p>
          </p:txBody>
        </p:sp>
      </p:grpSp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436111310"/>
              </p:ext>
            </p:extLst>
          </p:nvPr>
        </p:nvGraphicFramePr>
        <p:xfrm>
          <a:off x="457200" y="457200"/>
          <a:ext cx="81534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19723089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36111310"/>
              </p:ext>
            </p:extLst>
          </p:nvPr>
        </p:nvGraphicFramePr>
        <p:xfrm>
          <a:off x="1524000" y="2032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533400" y="381000"/>
          <a:ext cx="81534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52400" y="228600"/>
            <a:ext cx="1020192" cy="352987"/>
            <a:chOff x="4013991" y="4531112"/>
            <a:chExt cx="1553592" cy="505387"/>
          </a:xfrm>
          <a:scene3d>
            <a:camera prst="orthographicFront"/>
            <a:lightRig rig="flat" dir="t"/>
          </a:scene3d>
        </p:grpSpPr>
        <p:sp>
          <p:nvSpPr>
            <p:cNvPr id="8" name="Rounded Rectangle 7"/>
            <p:cNvSpPr/>
            <p:nvPr/>
          </p:nvSpPr>
          <p:spPr>
            <a:xfrm>
              <a:off x="4013991" y="4531112"/>
              <a:ext cx="1553592" cy="505387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4028793" y="4545914"/>
              <a:ext cx="1523988" cy="47578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/>
                <a:t>শিল্পযাত্রা</a:t>
              </a:r>
              <a:endParaRPr lang="en-US" sz="1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19723089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1752600" cy="304800"/>
          </a:xfr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r>
              <a:rPr lang="en-US" sz="1600" b="1" dirty="0" err="1" smtClean="0"/>
              <a:t>উদ্দেশ্যের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শিল্পরূপ</a:t>
            </a:r>
            <a:endParaRPr lang="en-US" sz="16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436111310"/>
              </p:ext>
            </p:extLst>
          </p:nvPr>
        </p:nvGraphicFramePr>
        <p:xfrm>
          <a:off x="1524000" y="2032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152400" y="1295400"/>
          <a:ext cx="8610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219723089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9200" y="2590800"/>
            <a:ext cx="7010400" cy="685800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4000" b="1" dirty="0" err="1" smtClean="0"/>
              <a:t>ঘটনা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xmlns="" val="1135113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apture_2024_12_16_08_59_47_408.png"/>
          <p:cNvPicPr>
            <a:picLocks noChangeAspect="1"/>
          </p:cNvPicPr>
          <p:nvPr/>
        </p:nvPicPr>
        <p:blipFill>
          <a:blip r:embed="rId3"/>
          <a:srcRect b="7218"/>
          <a:stretch>
            <a:fillRect/>
          </a:stretch>
        </p:blipFill>
        <p:spPr>
          <a:xfrm>
            <a:off x="685800" y="352186"/>
            <a:ext cx="8001000" cy="620101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35113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apture_2024_12_16_08_59_47_408.png"/>
          <p:cNvPicPr>
            <a:picLocks noChangeAspect="1"/>
          </p:cNvPicPr>
          <p:nvPr/>
        </p:nvPicPr>
        <p:blipFill>
          <a:blip r:embed="rId3"/>
          <a:srcRect b="7218"/>
          <a:stretch>
            <a:fillRect/>
          </a:stretch>
        </p:blipFill>
        <p:spPr>
          <a:xfrm>
            <a:off x="685800" y="352186"/>
            <a:ext cx="8001000" cy="62010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24600" y="2520077"/>
            <a:ext cx="259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The way a crow</a:t>
            </a:r>
            <a:br>
              <a:rPr lang="en-US" b="1" dirty="0" smtClean="0">
                <a:latin typeface="Calibri Light" pitchFamily="34" charset="0"/>
                <a:cs typeface="Calibri Light" pitchFamily="34" charset="0"/>
              </a:rPr>
            </a:br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Shook down on me</a:t>
            </a:r>
            <a:br>
              <a:rPr lang="en-US" b="1" dirty="0" smtClean="0">
                <a:latin typeface="Calibri Light" pitchFamily="34" charset="0"/>
                <a:cs typeface="Calibri Light" pitchFamily="34" charset="0"/>
              </a:rPr>
            </a:br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The dust of snow</a:t>
            </a:r>
            <a:br>
              <a:rPr lang="en-US" b="1" dirty="0" smtClean="0">
                <a:latin typeface="Calibri Light" pitchFamily="34" charset="0"/>
                <a:cs typeface="Calibri Light" pitchFamily="34" charset="0"/>
              </a:rPr>
            </a:br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From a hemlock tree</a:t>
            </a:r>
            <a:br>
              <a:rPr lang="en-US" b="1" dirty="0" smtClean="0">
                <a:latin typeface="Calibri Light" pitchFamily="34" charset="0"/>
                <a:cs typeface="Calibri Light" pitchFamily="34" charset="0"/>
              </a:rPr>
            </a:br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Has given my heart</a:t>
            </a:r>
            <a:br>
              <a:rPr lang="en-US" b="1" dirty="0" smtClean="0">
                <a:latin typeface="Calibri Light" pitchFamily="34" charset="0"/>
                <a:cs typeface="Calibri Light" pitchFamily="34" charset="0"/>
              </a:rPr>
            </a:br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A change of mood</a:t>
            </a:r>
            <a:br>
              <a:rPr lang="en-US" b="1" dirty="0" smtClean="0">
                <a:latin typeface="Calibri Light" pitchFamily="34" charset="0"/>
                <a:cs typeface="Calibri Light" pitchFamily="34" charset="0"/>
              </a:rPr>
            </a:br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And saved some part</a:t>
            </a:r>
            <a:br>
              <a:rPr lang="en-US" b="1" dirty="0" smtClean="0">
                <a:latin typeface="Calibri Light" pitchFamily="34" charset="0"/>
                <a:cs typeface="Calibri Light" pitchFamily="34" charset="0"/>
              </a:rPr>
            </a:br>
            <a:r>
              <a:rPr lang="en-US" b="1" dirty="0" smtClean="0">
                <a:latin typeface="Calibri Light" pitchFamily="34" charset="0"/>
                <a:cs typeface="Calibri Light" pitchFamily="34" charset="0"/>
              </a:rPr>
              <a:t>Of a day I had rued.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35113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152401"/>
            <a:ext cx="4876800" cy="6986528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as-IN" dirty="0" smtClean="0"/>
              <a:t>আমি সম্ভবত খুব ছোট্ট কিছুর জন্য মারা যাবো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ছোট</a:t>
            </a:r>
            <a:r>
              <a:rPr lang="as-IN" dirty="0" smtClean="0"/>
              <a:t>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ঘাসফুলের</a:t>
            </a:r>
            <a:r>
              <a:rPr lang="as-IN" dirty="0" smtClean="0"/>
              <a:t> জন্যে</a:t>
            </a:r>
            <a:br>
              <a:rPr lang="as-IN" dirty="0" smtClean="0"/>
            </a:br>
            <a:r>
              <a:rPr lang="as-IN" dirty="0" smtClean="0"/>
              <a:t>একটি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টলোমলো</a:t>
            </a:r>
            <a:r>
              <a:rPr lang="as-IN" dirty="0" smtClean="0"/>
              <a:t>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শিশিরবিন্দুর</a:t>
            </a:r>
            <a:r>
              <a:rPr lang="as-IN" dirty="0" smtClean="0"/>
              <a:t> জন্যে</a:t>
            </a:r>
            <a:br>
              <a:rPr lang="as-IN" dirty="0" smtClean="0"/>
            </a:br>
            <a:r>
              <a:rPr lang="as-IN" dirty="0" smtClean="0"/>
              <a:t>আমি হয়তো মারা যাবো চৈত্রের বাতাসে</a:t>
            </a:r>
            <a:br>
              <a:rPr lang="as-IN" dirty="0" smtClean="0"/>
            </a:br>
            <a:r>
              <a:rPr lang="as-IN" dirty="0" smtClean="0"/>
              <a:t>উড়ে যাওয়া একটি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পাঁপড়ির</a:t>
            </a:r>
            <a:r>
              <a:rPr lang="as-IN" dirty="0" smtClean="0"/>
              <a:t> জন্যে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একফোঁটা বৃষ্টির </a:t>
            </a:r>
            <a:r>
              <a:rPr lang="as-IN" dirty="0" smtClean="0"/>
              <a:t>জন্যে।</a:t>
            </a:r>
          </a:p>
          <a:p>
            <a:r>
              <a:rPr lang="as-IN" dirty="0" smtClean="0"/>
              <a:t>আমি সম্ভবত খুব ছোট্ট কিছুর জন্যে মারা যাবো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দোয়েলের শিসের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/>
              <a:t>শিশুর গালের একটি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টোলের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/>
              <a:t>আমি হয়তো মারা যাবো কারো চোখের মণিতে</a:t>
            </a:r>
            <a:br>
              <a:rPr lang="as-IN" dirty="0" smtClean="0"/>
            </a:br>
            <a:r>
              <a:rPr lang="as-IN" dirty="0" smtClean="0"/>
              <a:t>গেঁথে থাকা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একবিন্দু অশ্রুর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একফোঁটা</a:t>
            </a:r>
            <a:r>
              <a:rPr lang="as-IN" dirty="0" smtClean="0"/>
              <a:t>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রৌদ্রের</a:t>
            </a:r>
            <a:r>
              <a:rPr lang="as-IN" dirty="0" smtClean="0"/>
              <a:t> জন্যে।</a:t>
            </a:r>
          </a:p>
          <a:p>
            <a:r>
              <a:rPr lang="as-IN" dirty="0" smtClean="0"/>
              <a:t>আমি সম্ভবতখুব ছোট্ট কিছুর জন্যে মারা যাবো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 কণা জ্যোৎস্নার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 টুকরো মেঘের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/>
              <a:t>আমি হয়তো মারা যাবো টাওয়ারের একুশ তলায়</a:t>
            </a:r>
            <a:br>
              <a:rPr lang="as-IN" dirty="0" smtClean="0"/>
            </a:br>
            <a:r>
              <a:rPr lang="as-IN" dirty="0" smtClean="0"/>
              <a:t>হারিয়ে যাওয়া একটি </a:t>
            </a: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প্রজাপতির</a:t>
            </a:r>
            <a:r>
              <a:rPr lang="as-IN" dirty="0" smtClean="0"/>
              <a:t> জন্যে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 ফোঁটা সবুজের </a:t>
            </a:r>
            <a:r>
              <a:rPr lang="as-IN" dirty="0" smtClean="0"/>
              <a:t>জন্যে।</a:t>
            </a:r>
          </a:p>
          <a:p>
            <a:r>
              <a:rPr lang="as-IN" dirty="0" smtClean="0"/>
              <a:t>আমি সম্ভবত খুব ছোট্ট  কিছুর জন্যে মারা যাবো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খুব ছোট একটি স্বপ্নের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খুব ছোট দুঃখের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/>
              <a:t>আমি হয়তো মারা যাবো কারো ঘুমের ভেতরে</a:t>
            </a:r>
            <a:br>
              <a:rPr lang="as-IN" dirty="0" smtClean="0"/>
            </a:br>
            <a:r>
              <a:rPr lang="as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একটি ছোটো দীর্ঘশ্বাসের </a:t>
            </a:r>
            <a:r>
              <a:rPr lang="as-IN" dirty="0" smtClean="0"/>
              <a:t>জন্যে</a:t>
            </a:r>
            <a:br>
              <a:rPr lang="as-IN" dirty="0" smtClean="0"/>
            </a:br>
            <a:r>
              <a:rPr lang="as-IN" dirty="0" smtClean="0"/>
              <a:t>একফোঁটা সৌন্দর্যের জন্যে।</a:t>
            </a:r>
          </a:p>
          <a:p>
            <a:endParaRPr lang="en-US" sz="16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 rot="16200000">
            <a:off x="0" y="762000"/>
            <a:ext cx="914400" cy="304800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2400" b="1" dirty="0" err="1" smtClean="0"/>
              <a:t>ঘটনা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1135113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en-US" b="1" dirty="0" err="1" smtClean="0"/>
              <a:t>ঘটনার</a:t>
            </a:r>
            <a:r>
              <a:rPr lang="en-US" b="1" dirty="0" smtClean="0"/>
              <a:t> </a:t>
            </a:r>
            <a:r>
              <a:rPr lang="en-US" b="1" dirty="0" err="1" smtClean="0"/>
              <a:t>উপকরণ</a:t>
            </a:r>
            <a:endParaRPr lang="en-US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362200" y="2743200"/>
          <a:ext cx="38862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762000"/>
          </a:xfr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ডকুমেন্টারিতে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ঘটনা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1313908830"/>
              </p:ext>
            </p:extLst>
          </p:nvPr>
        </p:nvGraphicFramePr>
        <p:xfrm>
          <a:off x="1524000" y="2108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838200" y="152400"/>
          <a:ext cx="71628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1135113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="" xmlns:a16="http://schemas.microsoft.com/office/drawing/2014/main" id="{87173A12-0888-3595-8D90-CA366FDCE0A7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964608509"/>
              </p:ext>
            </p:extLst>
          </p:nvPr>
        </p:nvGraphicFramePr>
        <p:xfrm>
          <a:off x="533400" y="762000"/>
          <a:ext cx="8001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3962400" cy="381000"/>
          </a:xfr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ঘটনা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উপস্থাপনের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ধরণ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7230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10269</TotalTime>
  <Words>158</Words>
  <Application>Microsoft Office PowerPoint</Application>
  <PresentationFormat>On-screen Show (4:3)</PresentationFormat>
  <Paragraphs>97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ডকুমেন্ট থেকে ডকুমেন্টারি আর্ট</vt:lpstr>
      <vt:lpstr>ঘটনা</vt:lpstr>
      <vt:lpstr>Slide 3</vt:lpstr>
      <vt:lpstr>Slide 4</vt:lpstr>
      <vt:lpstr>ঘটনা</vt:lpstr>
      <vt:lpstr>ঘটনার উপকরণ</vt:lpstr>
      <vt:lpstr>ডকুমেন্টারিতে ঘটনা</vt:lpstr>
      <vt:lpstr>Slide 8</vt:lpstr>
      <vt:lpstr>ঘটনা উপস্থাপনের ধরণ</vt:lpstr>
      <vt:lpstr>Slide 10</vt:lpstr>
      <vt:lpstr>Slide 11</vt:lpstr>
      <vt:lpstr>Slide 12</vt:lpstr>
      <vt:lpstr>Slide 13</vt:lpstr>
      <vt:lpstr>উদ্দেশ্যের শিল্পরূপ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প্রামাণ্যচিত্রে গল্পবলা </dc:title>
  <dc:creator>Farid</dc:creator>
  <cp:lastModifiedBy>EDIT</cp:lastModifiedBy>
  <cp:revision>1031</cp:revision>
  <dcterms:created xsi:type="dcterms:W3CDTF">2006-08-16T00:00:00Z</dcterms:created>
  <dcterms:modified xsi:type="dcterms:W3CDTF">2026-02-27T02:36:49Z</dcterms:modified>
</cp:coreProperties>
</file>