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quickStyle17.xml" ContentType="application/vnd.openxmlformats-officedocument.drawingml.diagram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quickStyle13.xml" ContentType="application/vnd.openxmlformats-officedocument.drawingml.diagramStyl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diagrams/quickStyle14.xml" ContentType="application/vnd.openxmlformats-officedocument.drawingml.diagramStyl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diagrams/data15.xml" ContentType="application/vnd.openxmlformats-officedocument.drawingml.diagramData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diagrams/data11.xml" ContentType="application/vnd.openxmlformats-officedocument.drawingml.diagramData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quickStyle15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notesSlides/notesSlide10.xml" ContentType="application/vnd.openxmlformats-officedocument.presentationml.notesSlid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quickStyle16.xml" ContentType="application/vnd.openxmlformats-officedocument.drawingml.diagramStyl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quickStyle12.xml" ContentType="application/vnd.openxmlformats-officedocument.drawingml.diagramStyle+xml"/>
  <Override PartName="/ppt/notesSlides/notesSlide40.xml" ContentType="application/vnd.openxmlformats-officedocument.presentationml.notesSlide+xml"/>
  <Override PartName="/ppt/diagrams/layout16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drawing2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74" r:id="rId3"/>
    <p:sldId id="383" r:id="rId4"/>
    <p:sldId id="308" r:id="rId5"/>
    <p:sldId id="334" r:id="rId6"/>
    <p:sldId id="338" r:id="rId7"/>
    <p:sldId id="335" r:id="rId8"/>
    <p:sldId id="337" r:id="rId9"/>
    <p:sldId id="339" r:id="rId10"/>
    <p:sldId id="358" r:id="rId11"/>
    <p:sldId id="410" r:id="rId12"/>
    <p:sldId id="340" r:id="rId13"/>
    <p:sldId id="344" r:id="rId14"/>
    <p:sldId id="388" r:id="rId15"/>
    <p:sldId id="389" r:id="rId16"/>
    <p:sldId id="391" r:id="rId17"/>
    <p:sldId id="390" r:id="rId18"/>
    <p:sldId id="392" r:id="rId19"/>
    <p:sldId id="346" r:id="rId20"/>
    <p:sldId id="347" r:id="rId21"/>
    <p:sldId id="384" r:id="rId22"/>
    <p:sldId id="449" r:id="rId23"/>
    <p:sldId id="450" r:id="rId24"/>
    <p:sldId id="451" r:id="rId25"/>
    <p:sldId id="349" r:id="rId26"/>
    <p:sldId id="409" r:id="rId27"/>
    <p:sldId id="412" r:id="rId28"/>
    <p:sldId id="396" r:id="rId29"/>
    <p:sldId id="393" r:id="rId30"/>
    <p:sldId id="394" r:id="rId31"/>
    <p:sldId id="395" r:id="rId32"/>
    <p:sldId id="457" r:id="rId33"/>
    <p:sldId id="454" r:id="rId34"/>
    <p:sldId id="464" r:id="rId35"/>
    <p:sldId id="455" r:id="rId36"/>
    <p:sldId id="465" r:id="rId37"/>
    <p:sldId id="456" r:id="rId38"/>
    <p:sldId id="362" r:id="rId39"/>
    <p:sldId id="375" r:id="rId40"/>
    <p:sldId id="377" r:id="rId41"/>
    <p:sldId id="406" r:id="rId42"/>
    <p:sldId id="413" r:id="rId43"/>
    <p:sldId id="354" r:id="rId44"/>
    <p:sldId id="373" r:id="rId45"/>
    <p:sldId id="401" r:id="rId46"/>
    <p:sldId id="381" r:id="rId47"/>
    <p:sldId id="382" r:id="rId48"/>
    <p:sldId id="380" r:id="rId49"/>
    <p:sldId id="445" r:id="rId50"/>
    <p:sldId id="296" r:id="rId51"/>
    <p:sldId id="298" r:id="rId52"/>
    <p:sldId id="469" r:id="rId53"/>
    <p:sldId id="470" r:id="rId54"/>
    <p:sldId id="433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E75EAEB3-332A-4BF0-ADE3-8F976CE656CD}">
          <p14:sldIdLst>
            <p14:sldId id="256"/>
            <p14:sldId id="273"/>
            <p14:sldId id="274"/>
          </p14:sldIdLst>
        </p14:section>
        <p14:section name="Untitled Section" id="{8B1A9CDE-94BA-4533-B6F5-BBF13E584F6A}">
          <p14:sldIdLst>
            <p14:sldId id="275"/>
            <p14:sldId id="276"/>
            <p14:sldId id="284"/>
            <p14:sldId id="277"/>
            <p14:sldId id="286"/>
            <p14:sldId id="279"/>
            <p14:sldId id="280"/>
            <p14:sldId id="282"/>
            <p14:sldId id="285"/>
            <p14:sldId id="281"/>
            <p14:sldId id="283"/>
            <p14:sldId id="28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15" autoAdjust="0"/>
    <p:restoredTop sz="65956" autoAdjust="0"/>
  </p:normalViewPr>
  <p:slideViewPr>
    <p:cSldViewPr>
      <p:cViewPr>
        <p:scale>
          <a:sx n="100" d="100"/>
          <a:sy n="100" d="100"/>
        </p:scale>
        <p:origin x="-1488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B5F644-7CE2-4231-99FF-97F82F150F1F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0D74621-ECB5-49FC-A45C-5971FC10037F}">
      <dgm:prSet phldrT="[Text]"/>
      <dgm:spPr/>
      <dgm:t>
        <a:bodyPr/>
        <a:lstStyle/>
        <a:p>
          <a:r>
            <a:rPr lang="en-US" dirty="0" err="1" smtClean="0"/>
            <a:t>ডকুমেন্টারি</a:t>
          </a:r>
          <a:r>
            <a:rPr lang="en-US" dirty="0" smtClean="0"/>
            <a:t> </a:t>
          </a:r>
          <a:r>
            <a:rPr lang="en-US" dirty="0" err="1" smtClean="0"/>
            <a:t>গেইজ</a:t>
          </a:r>
          <a:endParaRPr lang="en-US" dirty="0"/>
        </a:p>
      </dgm:t>
    </dgm:pt>
    <dgm:pt modelId="{AAA54401-4FF3-42FB-A49C-4C929BB4DD17}" type="parTrans" cxnId="{959019AF-22E4-438E-978E-7D4143526453}">
      <dgm:prSet/>
      <dgm:spPr/>
      <dgm:t>
        <a:bodyPr/>
        <a:lstStyle/>
        <a:p>
          <a:endParaRPr lang="en-US"/>
        </a:p>
      </dgm:t>
    </dgm:pt>
    <dgm:pt modelId="{9A07E2A3-1331-4CFF-B635-B12713B267B4}" type="sibTrans" cxnId="{959019AF-22E4-438E-978E-7D4143526453}">
      <dgm:prSet/>
      <dgm:spPr/>
      <dgm:t>
        <a:bodyPr/>
        <a:lstStyle/>
        <a:p>
          <a:endParaRPr lang="en-US"/>
        </a:p>
      </dgm:t>
    </dgm:pt>
    <dgm:pt modelId="{A7BCB2EC-579F-41DB-B68F-1A0C672E4089}">
      <dgm:prSet phldrT="[Text]"/>
      <dgm:spPr/>
      <dgm:t>
        <a:bodyPr/>
        <a:lstStyle/>
        <a:p>
          <a:r>
            <a:rPr lang="en-US" dirty="0" err="1" smtClean="0"/>
            <a:t>ডকুমেন্টারি</a:t>
          </a:r>
          <a:r>
            <a:rPr lang="en-US" dirty="0" smtClean="0"/>
            <a:t> </a:t>
          </a:r>
          <a:r>
            <a:rPr lang="en-US" dirty="0" err="1" smtClean="0"/>
            <a:t>এটিট্যুড</a:t>
          </a:r>
          <a:endParaRPr lang="en-US" dirty="0"/>
        </a:p>
      </dgm:t>
    </dgm:pt>
    <dgm:pt modelId="{C90F1604-BA18-4644-8EBC-37EC4B6C7E37}" type="parTrans" cxnId="{768AE761-A3BA-4108-A417-D1DC5164C930}">
      <dgm:prSet/>
      <dgm:spPr/>
      <dgm:t>
        <a:bodyPr/>
        <a:lstStyle/>
        <a:p>
          <a:endParaRPr lang="en-US"/>
        </a:p>
      </dgm:t>
    </dgm:pt>
    <dgm:pt modelId="{66ECAC11-CA03-43F7-802C-AD0D9AAC993B}" type="sibTrans" cxnId="{768AE761-A3BA-4108-A417-D1DC5164C930}">
      <dgm:prSet/>
      <dgm:spPr/>
      <dgm:t>
        <a:bodyPr/>
        <a:lstStyle/>
        <a:p>
          <a:endParaRPr lang="en-US"/>
        </a:p>
      </dgm:t>
    </dgm:pt>
    <dgm:pt modelId="{9B5E3A76-621D-47C6-9420-67D6C51E1F22}">
      <dgm:prSet phldrT="[Text]"/>
      <dgm:spPr/>
      <dgm:t>
        <a:bodyPr/>
        <a:lstStyle/>
        <a:p>
          <a:r>
            <a:rPr lang="en-US" dirty="0" err="1" smtClean="0"/>
            <a:t>ডকুমেন্টারি</a:t>
          </a:r>
          <a:r>
            <a:rPr lang="en-US" dirty="0" smtClean="0"/>
            <a:t> </a:t>
          </a:r>
          <a:r>
            <a:rPr lang="en-US" dirty="0" err="1" smtClean="0"/>
            <a:t>ফর্ম</a:t>
          </a:r>
          <a:endParaRPr lang="en-US" dirty="0"/>
        </a:p>
      </dgm:t>
    </dgm:pt>
    <dgm:pt modelId="{90677F08-B342-4812-9C1E-7A3CE4DF84A5}" type="parTrans" cxnId="{184CC1BD-F656-4AE2-81CC-864FF0BFFEFB}">
      <dgm:prSet/>
      <dgm:spPr/>
      <dgm:t>
        <a:bodyPr/>
        <a:lstStyle/>
        <a:p>
          <a:endParaRPr lang="en-US"/>
        </a:p>
      </dgm:t>
    </dgm:pt>
    <dgm:pt modelId="{3FBA7537-F3B1-431B-A2DF-87FBA7EF3CBC}" type="sibTrans" cxnId="{184CC1BD-F656-4AE2-81CC-864FF0BFFEFB}">
      <dgm:prSet/>
      <dgm:spPr/>
      <dgm:t>
        <a:bodyPr/>
        <a:lstStyle/>
        <a:p>
          <a:endParaRPr lang="en-US"/>
        </a:p>
      </dgm:t>
    </dgm:pt>
    <dgm:pt modelId="{A92E533C-0590-4803-8462-885B8DD4B60B}">
      <dgm:prSet phldrT="[Text]"/>
      <dgm:spPr/>
      <dgm:t>
        <a:bodyPr/>
        <a:lstStyle/>
        <a:p>
          <a:r>
            <a:rPr lang="en-US" dirty="0" err="1" smtClean="0"/>
            <a:t>ডকুমেন্টারি</a:t>
          </a:r>
          <a:r>
            <a:rPr lang="en-US" dirty="0" smtClean="0"/>
            <a:t> </a:t>
          </a:r>
          <a:r>
            <a:rPr lang="en-US" dirty="0" err="1" smtClean="0"/>
            <a:t>স্টাইল</a:t>
          </a:r>
          <a:endParaRPr lang="en-US" dirty="0"/>
        </a:p>
      </dgm:t>
    </dgm:pt>
    <dgm:pt modelId="{A1DC55B1-38CE-4294-9762-B07545D1388C}" type="parTrans" cxnId="{33731D5A-7E71-4DF8-9C63-DE1FFAF6A470}">
      <dgm:prSet/>
      <dgm:spPr/>
      <dgm:t>
        <a:bodyPr/>
        <a:lstStyle/>
        <a:p>
          <a:endParaRPr lang="en-US"/>
        </a:p>
      </dgm:t>
    </dgm:pt>
    <dgm:pt modelId="{CA47CB63-B6B9-4849-8899-6D35A37D239F}" type="sibTrans" cxnId="{33731D5A-7E71-4DF8-9C63-DE1FFAF6A470}">
      <dgm:prSet/>
      <dgm:spPr/>
      <dgm:t>
        <a:bodyPr/>
        <a:lstStyle/>
        <a:p>
          <a:endParaRPr lang="en-US"/>
        </a:p>
      </dgm:t>
    </dgm:pt>
    <dgm:pt modelId="{3D6B822C-87D8-4A79-8462-49ECD7A3F5E3}">
      <dgm:prSet phldrT="[Text]"/>
      <dgm:spPr/>
      <dgm:t>
        <a:bodyPr/>
        <a:lstStyle/>
        <a:p>
          <a:r>
            <a:rPr lang="en-US" dirty="0" err="1" smtClean="0"/>
            <a:t>ডকুমেন্টারি</a:t>
          </a:r>
          <a:r>
            <a:rPr lang="en-US" dirty="0" smtClean="0"/>
            <a:t> </a:t>
          </a:r>
          <a:r>
            <a:rPr lang="en-US" dirty="0" err="1" smtClean="0"/>
            <a:t>গেসচার</a:t>
          </a:r>
          <a:endParaRPr lang="en-US" dirty="0"/>
        </a:p>
      </dgm:t>
    </dgm:pt>
    <dgm:pt modelId="{2349025A-0FD1-4A6D-8A44-8030CE6572B6}" type="parTrans" cxnId="{1AA5EF05-3E2C-4B60-A24C-4E2D87309E34}">
      <dgm:prSet/>
      <dgm:spPr/>
      <dgm:t>
        <a:bodyPr/>
        <a:lstStyle/>
        <a:p>
          <a:endParaRPr lang="en-US"/>
        </a:p>
      </dgm:t>
    </dgm:pt>
    <dgm:pt modelId="{047070DF-7BB2-41A3-B636-CE108BC092C2}" type="sibTrans" cxnId="{1AA5EF05-3E2C-4B60-A24C-4E2D87309E34}">
      <dgm:prSet/>
      <dgm:spPr/>
      <dgm:t>
        <a:bodyPr/>
        <a:lstStyle/>
        <a:p>
          <a:endParaRPr lang="en-US"/>
        </a:p>
      </dgm:t>
    </dgm:pt>
    <dgm:pt modelId="{BE03BDF0-CA4A-4EFF-82C8-C803EC66943C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 err="1" smtClean="0"/>
            <a:t>ডকুমেন্টারি</a:t>
          </a:r>
          <a:r>
            <a:rPr lang="en-US" dirty="0" smtClean="0"/>
            <a:t> </a:t>
          </a:r>
          <a:r>
            <a:rPr lang="en-US" dirty="0" err="1" smtClean="0"/>
            <a:t>ইনফ্লুয়েন্স</a:t>
          </a:r>
          <a:endParaRPr lang="en-US" dirty="0"/>
        </a:p>
      </dgm:t>
    </dgm:pt>
    <dgm:pt modelId="{7D2295A1-B09B-423D-8EE3-923C553442D5}" type="parTrans" cxnId="{6717DAAA-DAD1-4F88-A686-96A8287D425E}">
      <dgm:prSet/>
      <dgm:spPr/>
      <dgm:t>
        <a:bodyPr/>
        <a:lstStyle/>
        <a:p>
          <a:endParaRPr lang="en-US"/>
        </a:p>
      </dgm:t>
    </dgm:pt>
    <dgm:pt modelId="{61BA62CC-7D62-4137-8B84-5027BBB54C50}" type="sibTrans" cxnId="{6717DAAA-DAD1-4F88-A686-96A8287D425E}">
      <dgm:prSet/>
      <dgm:spPr/>
      <dgm:t>
        <a:bodyPr/>
        <a:lstStyle/>
        <a:p>
          <a:endParaRPr lang="en-US"/>
        </a:p>
      </dgm:t>
    </dgm:pt>
    <dgm:pt modelId="{9CD06D58-4AA9-4DD3-862B-93DECE7B7F05}">
      <dgm:prSet phldrT="[Text]"/>
      <dgm:spPr/>
      <dgm:t>
        <a:bodyPr/>
        <a:lstStyle/>
        <a:p>
          <a:r>
            <a:rPr lang="en-US" dirty="0" err="1" smtClean="0"/>
            <a:t>ডকুমেন্টারি</a:t>
          </a:r>
          <a:r>
            <a:rPr lang="en-US" dirty="0" smtClean="0"/>
            <a:t> </a:t>
          </a:r>
          <a:r>
            <a:rPr lang="en-US" dirty="0" err="1" smtClean="0"/>
            <a:t>স্টাইল</a:t>
          </a:r>
          <a:endParaRPr lang="en-US" dirty="0"/>
        </a:p>
      </dgm:t>
    </dgm:pt>
    <dgm:pt modelId="{0ED13303-49BD-412F-8C2D-F3ADB83796A6}" type="parTrans" cxnId="{7EF8904F-89B7-446E-B3D4-E2E9DDC37F9C}">
      <dgm:prSet/>
      <dgm:spPr/>
      <dgm:t>
        <a:bodyPr/>
        <a:lstStyle/>
        <a:p>
          <a:endParaRPr lang="en-US"/>
        </a:p>
      </dgm:t>
    </dgm:pt>
    <dgm:pt modelId="{43D7E1AF-F5B5-4531-84FC-A33FBFD36E2F}" type="sibTrans" cxnId="{7EF8904F-89B7-446E-B3D4-E2E9DDC37F9C}">
      <dgm:prSet/>
      <dgm:spPr/>
      <dgm:t>
        <a:bodyPr/>
        <a:lstStyle/>
        <a:p>
          <a:endParaRPr lang="en-US"/>
        </a:p>
      </dgm:t>
    </dgm:pt>
    <dgm:pt modelId="{A5206E82-6A78-48BA-AEFE-C4C70510296D}" type="pres">
      <dgm:prSet presAssocID="{19B5F644-7CE2-4231-99FF-97F82F150F1F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C05AC12F-5E59-4C55-8EE1-8E243AEBB8BF}" type="pres">
      <dgm:prSet presAssocID="{10D74621-ECB5-49FC-A45C-5971FC10037F}" presName="compNode" presStyleCnt="0"/>
      <dgm:spPr/>
    </dgm:pt>
    <dgm:pt modelId="{5E2F7856-D238-4E5D-9D5C-476A613CF711}" type="pres">
      <dgm:prSet presAssocID="{10D74621-ECB5-49FC-A45C-5971FC10037F}" presName="dummyConnPt" presStyleCnt="0"/>
      <dgm:spPr/>
    </dgm:pt>
    <dgm:pt modelId="{4ED41F81-543A-4C50-BAFA-121573240297}" type="pres">
      <dgm:prSet presAssocID="{10D74621-ECB5-49FC-A45C-5971FC10037F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FAF6C8-46DA-483C-91D5-AB1B98D8DB37}" type="pres">
      <dgm:prSet presAssocID="{9A07E2A3-1331-4CFF-B635-B12713B267B4}" presName="sibTrans" presStyleLbl="bgSibTrans2D1" presStyleIdx="0" presStyleCnt="6"/>
      <dgm:spPr/>
      <dgm:t>
        <a:bodyPr/>
        <a:lstStyle/>
        <a:p>
          <a:endParaRPr lang="en-US"/>
        </a:p>
      </dgm:t>
    </dgm:pt>
    <dgm:pt modelId="{ADB099A9-9079-44AC-806D-8703FC8866CD}" type="pres">
      <dgm:prSet presAssocID="{A7BCB2EC-579F-41DB-B68F-1A0C672E4089}" presName="compNode" presStyleCnt="0"/>
      <dgm:spPr/>
    </dgm:pt>
    <dgm:pt modelId="{7603CE8E-345D-4E84-B00B-755BACC5DDC8}" type="pres">
      <dgm:prSet presAssocID="{A7BCB2EC-579F-41DB-B68F-1A0C672E4089}" presName="dummyConnPt" presStyleCnt="0"/>
      <dgm:spPr/>
    </dgm:pt>
    <dgm:pt modelId="{7396B8DB-AEAD-499B-857D-758FB669B4FB}" type="pres">
      <dgm:prSet presAssocID="{A7BCB2EC-579F-41DB-B68F-1A0C672E4089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958D19-15E5-40CC-81C8-6949C72BDFD4}" type="pres">
      <dgm:prSet presAssocID="{66ECAC11-CA03-43F7-802C-AD0D9AAC993B}" presName="sibTrans" presStyleLbl="bgSibTrans2D1" presStyleIdx="1" presStyleCnt="6"/>
      <dgm:spPr/>
      <dgm:t>
        <a:bodyPr/>
        <a:lstStyle/>
        <a:p>
          <a:endParaRPr lang="en-US"/>
        </a:p>
      </dgm:t>
    </dgm:pt>
    <dgm:pt modelId="{DAB039ED-9319-406E-AEBC-297B1CCDDE85}" type="pres">
      <dgm:prSet presAssocID="{9B5E3A76-621D-47C6-9420-67D6C51E1F22}" presName="compNode" presStyleCnt="0"/>
      <dgm:spPr/>
    </dgm:pt>
    <dgm:pt modelId="{2CD8F78F-F716-409B-9DDC-CDECEE3770CA}" type="pres">
      <dgm:prSet presAssocID="{9B5E3A76-621D-47C6-9420-67D6C51E1F22}" presName="dummyConnPt" presStyleCnt="0"/>
      <dgm:spPr/>
    </dgm:pt>
    <dgm:pt modelId="{339A85C5-1E0B-4FFE-86FD-B9D3B50FC4CD}" type="pres">
      <dgm:prSet presAssocID="{9B5E3A76-621D-47C6-9420-67D6C51E1F22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0EB935-0BC5-4DE8-B17F-F4457426B725}" type="pres">
      <dgm:prSet presAssocID="{3FBA7537-F3B1-431B-A2DF-87FBA7EF3CBC}" presName="sibTrans" presStyleLbl="bgSibTrans2D1" presStyleIdx="2" presStyleCnt="6"/>
      <dgm:spPr/>
      <dgm:t>
        <a:bodyPr/>
        <a:lstStyle/>
        <a:p>
          <a:endParaRPr lang="en-US"/>
        </a:p>
      </dgm:t>
    </dgm:pt>
    <dgm:pt modelId="{DCFBF515-18E3-42EF-A301-6E0E641332A5}" type="pres">
      <dgm:prSet presAssocID="{A92E533C-0590-4803-8462-885B8DD4B60B}" presName="compNode" presStyleCnt="0"/>
      <dgm:spPr/>
    </dgm:pt>
    <dgm:pt modelId="{8BE31A42-D0D5-4167-B8C4-8FC828CBBF59}" type="pres">
      <dgm:prSet presAssocID="{A92E533C-0590-4803-8462-885B8DD4B60B}" presName="dummyConnPt" presStyleCnt="0"/>
      <dgm:spPr/>
    </dgm:pt>
    <dgm:pt modelId="{C88436EF-781B-4807-B32F-F6AEFCC907A7}" type="pres">
      <dgm:prSet presAssocID="{A92E533C-0590-4803-8462-885B8DD4B60B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C9ED52-B5EC-4526-9B20-5EED5BA63DB6}" type="pres">
      <dgm:prSet presAssocID="{CA47CB63-B6B9-4849-8899-6D35A37D239F}" presName="sibTrans" presStyleLbl="bgSibTrans2D1" presStyleIdx="3" presStyleCnt="6"/>
      <dgm:spPr/>
      <dgm:t>
        <a:bodyPr/>
        <a:lstStyle/>
        <a:p>
          <a:endParaRPr lang="en-US"/>
        </a:p>
      </dgm:t>
    </dgm:pt>
    <dgm:pt modelId="{4DEF2D5A-C436-463D-A98E-69D95C624D6B}" type="pres">
      <dgm:prSet presAssocID="{9CD06D58-4AA9-4DD3-862B-93DECE7B7F05}" presName="compNode" presStyleCnt="0"/>
      <dgm:spPr/>
    </dgm:pt>
    <dgm:pt modelId="{3DD63496-04B1-41C5-A320-91726CDAAF66}" type="pres">
      <dgm:prSet presAssocID="{9CD06D58-4AA9-4DD3-862B-93DECE7B7F05}" presName="dummyConnPt" presStyleCnt="0"/>
      <dgm:spPr/>
    </dgm:pt>
    <dgm:pt modelId="{646516F2-50C7-4873-AF63-708C6BEFC274}" type="pres">
      <dgm:prSet presAssocID="{9CD06D58-4AA9-4DD3-862B-93DECE7B7F05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40A060-4901-494F-A1A6-BE19D8ADD6FE}" type="pres">
      <dgm:prSet presAssocID="{43D7E1AF-F5B5-4531-84FC-A33FBFD36E2F}" presName="sibTrans" presStyleLbl="bgSibTrans2D1" presStyleIdx="4" presStyleCnt="6"/>
      <dgm:spPr/>
      <dgm:t>
        <a:bodyPr/>
        <a:lstStyle/>
        <a:p>
          <a:endParaRPr lang="en-US"/>
        </a:p>
      </dgm:t>
    </dgm:pt>
    <dgm:pt modelId="{28262905-7E35-4499-BDB2-0C1998D6587E}" type="pres">
      <dgm:prSet presAssocID="{3D6B822C-87D8-4A79-8462-49ECD7A3F5E3}" presName="compNode" presStyleCnt="0"/>
      <dgm:spPr/>
    </dgm:pt>
    <dgm:pt modelId="{0F2E1E04-21E9-42FA-A3BA-0ADBCD884161}" type="pres">
      <dgm:prSet presAssocID="{3D6B822C-87D8-4A79-8462-49ECD7A3F5E3}" presName="dummyConnPt" presStyleCnt="0"/>
      <dgm:spPr/>
    </dgm:pt>
    <dgm:pt modelId="{03D26B68-5DEE-4E43-9AF3-7BCAC90228A3}" type="pres">
      <dgm:prSet presAssocID="{3D6B822C-87D8-4A79-8462-49ECD7A3F5E3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66F23C-410C-4865-9E79-56131EB6B72D}" type="pres">
      <dgm:prSet presAssocID="{047070DF-7BB2-41A3-B636-CE108BC092C2}" presName="sibTrans" presStyleLbl="bgSibTrans2D1" presStyleIdx="5" presStyleCnt="6"/>
      <dgm:spPr/>
      <dgm:t>
        <a:bodyPr/>
        <a:lstStyle/>
        <a:p>
          <a:endParaRPr lang="en-US"/>
        </a:p>
      </dgm:t>
    </dgm:pt>
    <dgm:pt modelId="{F4BC4379-3C3B-48DF-97C6-FAD976F3DFA4}" type="pres">
      <dgm:prSet presAssocID="{BE03BDF0-CA4A-4EFF-82C8-C803EC66943C}" presName="compNode" presStyleCnt="0"/>
      <dgm:spPr/>
    </dgm:pt>
    <dgm:pt modelId="{61EB0886-6ACB-48AC-BDA6-90C41A61CD72}" type="pres">
      <dgm:prSet presAssocID="{BE03BDF0-CA4A-4EFF-82C8-C803EC66943C}" presName="dummyConnPt" presStyleCnt="0"/>
      <dgm:spPr/>
    </dgm:pt>
    <dgm:pt modelId="{BF4A4869-DD72-4B2B-9FFC-58BAB82A5BD1}" type="pres">
      <dgm:prSet presAssocID="{BE03BDF0-CA4A-4EFF-82C8-C803EC66943C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65A9CC-716A-4BA0-AA7B-819ACBABBF35}" type="presOf" srcId="{3D6B822C-87D8-4A79-8462-49ECD7A3F5E3}" destId="{03D26B68-5DEE-4E43-9AF3-7BCAC90228A3}" srcOrd="0" destOrd="0" presId="urn:microsoft.com/office/officeart/2005/8/layout/bProcess4"/>
    <dgm:cxn modelId="{959019AF-22E4-438E-978E-7D4143526453}" srcId="{19B5F644-7CE2-4231-99FF-97F82F150F1F}" destId="{10D74621-ECB5-49FC-A45C-5971FC10037F}" srcOrd="0" destOrd="0" parTransId="{AAA54401-4FF3-42FB-A49C-4C929BB4DD17}" sibTransId="{9A07E2A3-1331-4CFF-B635-B12713B267B4}"/>
    <dgm:cxn modelId="{184CC1BD-F656-4AE2-81CC-864FF0BFFEFB}" srcId="{19B5F644-7CE2-4231-99FF-97F82F150F1F}" destId="{9B5E3A76-621D-47C6-9420-67D6C51E1F22}" srcOrd="2" destOrd="0" parTransId="{90677F08-B342-4812-9C1E-7A3CE4DF84A5}" sibTransId="{3FBA7537-F3B1-431B-A2DF-87FBA7EF3CBC}"/>
    <dgm:cxn modelId="{2AF572D1-03CE-434B-A29A-EB20C178DAD5}" type="presOf" srcId="{A7BCB2EC-579F-41DB-B68F-1A0C672E4089}" destId="{7396B8DB-AEAD-499B-857D-758FB669B4FB}" srcOrd="0" destOrd="0" presId="urn:microsoft.com/office/officeart/2005/8/layout/bProcess4"/>
    <dgm:cxn modelId="{1AA5EF05-3E2C-4B60-A24C-4E2D87309E34}" srcId="{19B5F644-7CE2-4231-99FF-97F82F150F1F}" destId="{3D6B822C-87D8-4A79-8462-49ECD7A3F5E3}" srcOrd="5" destOrd="0" parTransId="{2349025A-0FD1-4A6D-8A44-8030CE6572B6}" sibTransId="{047070DF-7BB2-41A3-B636-CE108BC092C2}"/>
    <dgm:cxn modelId="{7EF8904F-89B7-446E-B3D4-E2E9DDC37F9C}" srcId="{19B5F644-7CE2-4231-99FF-97F82F150F1F}" destId="{9CD06D58-4AA9-4DD3-862B-93DECE7B7F05}" srcOrd="4" destOrd="0" parTransId="{0ED13303-49BD-412F-8C2D-F3ADB83796A6}" sibTransId="{43D7E1AF-F5B5-4531-84FC-A33FBFD36E2F}"/>
    <dgm:cxn modelId="{6FBE50F5-255B-4430-82F6-9B4A778168BE}" type="presOf" srcId="{BE03BDF0-CA4A-4EFF-82C8-C803EC66943C}" destId="{BF4A4869-DD72-4B2B-9FFC-58BAB82A5BD1}" srcOrd="0" destOrd="0" presId="urn:microsoft.com/office/officeart/2005/8/layout/bProcess4"/>
    <dgm:cxn modelId="{33731D5A-7E71-4DF8-9C63-DE1FFAF6A470}" srcId="{19B5F644-7CE2-4231-99FF-97F82F150F1F}" destId="{A92E533C-0590-4803-8462-885B8DD4B60B}" srcOrd="3" destOrd="0" parTransId="{A1DC55B1-38CE-4294-9762-B07545D1388C}" sibTransId="{CA47CB63-B6B9-4849-8899-6D35A37D239F}"/>
    <dgm:cxn modelId="{912E4629-BE98-4F8F-B174-B6F17C733762}" type="presOf" srcId="{9CD06D58-4AA9-4DD3-862B-93DECE7B7F05}" destId="{646516F2-50C7-4873-AF63-708C6BEFC274}" srcOrd="0" destOrd="0" presId="urn:microsoft.com/office/officeart/2005/8/layout/bProcess4"/>
    <dgm:cxn modelId="{6A94F965-4744-4FC3-AFAE-1D7EF2D72CAC}" type="presOf" srcId="{43D7E1AF-F5B5-4531-84FC-A33FBFD36E2F}" destId="{B240A060-4901-494F-A1A6-BE19D8ADD6FE}" srcOrd="0" destOrd="0" presId="urn:microsoft.com/office/officeart/2005/8/layout/bProcess4"/>
    <dgm:cxn modelId="{F623D92A-A282-467F-A538-DA49176639B9}" type="presOf" srcId="{3FBA7537-F3B1-431B-A2DF-87FBA7EF3CBC}" destId="{C50EB935-0BC5-4DE8-B17F-F4457426B725}" srcOrd="0" destOrd="0" presId="urn:microsoft.com/office/officeart/2005/8/layout/bProcess4"/>
    <dgm:cxn modelId="{768AE761-A3BA-4108-A417-D1DC5164C930}" srcId="{19B5F644-7CE2-4231-99FF-97F82F150F1F}" destId="{A7BCB2EC-579F-41DB-B68F-1A0C672E4089}" srcOrd="1" destOrd="0" parTransId="{C90F1604-BA18-4644-8EBC-37EC4B6C7E37}" sibTransId="{66ECAC11-CA03-43F7-802C-AD0D9AAC993B}"/>
    <dgm:cxn modelId="{F1353F3A-A7D4-4E58-9623-9233A76BC198}" type="presOf" srcId="{CA47CB63-B6B9-4849-8899-6D35A37D239F}" destId="{8AC9ED52-B5EC-4526-9B20-5EED5BA63DB6}" srcOrd="0" destOrd="0" presId="urn:microsoft.com/office/officeart/2005/8/layout/bProcess4"/>
    <dgm:cxn modelId="{88BE16C6-CBA0-423C-BDB4-C79A87EF7954}" type="presOf" srcId="{A92E533C-0590-4803-8462-885B8DD4B60B}" destId="{C88436EF-781B-4807-B32F-F6AEFCC907A7}" srcOrd="0" destOrd="0" presId="urn:microsoft.com/office/officeart/2005/8/layout/bProcess4"/>
    <dgm:cxn modelId="{94C132CB-6CDF-436F-90CC-13F2F8E566CB}" type="presOf" srcId="{10D74621-ECB5-49FC-A45C-5971FC10037F}" destId="{4ED41F81-543A-4C50-BAFA-121573240297}" srcOrd="0" destOrd="0" presId="urn:microsoft.com/office/officeart/2005/8/layout/bProcess4"/>
    <dgm:cxn modelId="{44E0D558-1FFB-410D-9810-55C81B82C4DB}" type="presOf" srcId="{047070DF-7BB2-41A3-B636-CE108BC092C2}" destId="{8F66F23C-410C-4865-9E79-56131EB6B72D}" srcOrd="0" destOrd="0" presId="urn:microsoft.com/office/officeart/2005/8/layout/bProcess4"/>
    <dgm:cxn modelId="{F6B8A6EF-CAA6-48C4-8AF5-5F00DB62873C}" type="presOf" srcId="{19B5F644-7CE2-4231-99FF-97F82F150F1F}" destId="{A5206E82-6A78-48BA-AEFE-C4C70510296D}" srcOrd="0" destOrd="0" presId="urn:microsoft.com/office/officeart/2005/8/layout/bProcess4"/>
    <dgm:cxn modelId="{FF684D10-0A7C-4752-8907-CCE4D5C662AF}" type="presOf" srcId="{9A07E2A3-1331-4CFF-B635-B12713B267B4}" destId="{A1FAF6C8-46DA-483C-91D5-AB1B98D8DB37}" srcOrd="0" destOrd="0" presId="urn:microsoft.com/office/officeart/2005/8/layout/bProcess4"/>
    <dgm:cxn modelId="{6459C3E9-1F09-4336-AE19-F98B6A68EA7A}" type="presOf" srcId="{9B5E3A76-621D-47C6-9420-67D6C51E1F22}" destId="{339A85C5-1E0B-4FFE-86FD-B9D3B50FC4CD}" srcOrd="0" destOrd="0" presId="urn:microsoft.com/office/officeart/2005/8/layout/bProcess4"/>
    <dgm:cxn modelId="{6717DAAA-DAD1-4F88-A686-96A8287D425E}" srcId="{19B5F644-7CE2-4231-99FF-97F82F150F1F}" destId="{BE03BDF0-CA4A-4EFF-82C8-C803EC66943C}" srcOrd="6" destOrd="0" parTransId="{7D2295A1-B09B-423D-8EE3-923C553442D5}" sibTransId="{61BA62CC-7D62-4137-8B84-5027BBB54C50}"/>
    <dgm:cxn modelId="{8E068149-42A6-4772-B299-D3ED1D950523}" type="presOf" srcId="{66ECAC11-CA03-43F7-802C-AD0D9AAC993B}" destId="{EC958D19-15E5-40CC-81C8-6949C72BDFD4}" srcOrd="0" destOrd="0" presId="urn:microsoft.com/office/officeart/2005/8/layout/bProcess4"/>
    <dgm:cxn modelId="{C6E4144E-6073-40A1-949F-4FB0C13E2083}" type="presParOf" srcId="{A5206E82-6A78-48BA-AEFE-C4C70510296D}" destId="{C05AC12F-5E59-4C55-8EE1-8E243AEBB8BF}" srcOrd="0" destOrd="0" presId="urn:microsoft.com/office/officeart/2005/8/layout/bProcess4"/>
    <dgm:cxn modelId="{859746FE-B33A-4FFE-856F-FF060A7ED8FD}" type="presParOf" srcId="{C05AC12F-5E59-4C55-8EE1-8E243AEBB8BF}" destId="{5E2F7856-D238-4E5D-9D5C-476A613CF711}" srcOrd="0" destOrd="0" presId="urn:microsoft.com/office/officeart/2005/8/layout/bProcess4"/>
    <dgm:cxn modelId="{FD718004-767A-473B-ABC5-1425EFEB300F}" type="presParOf" srcId="{C05AC12F-5E59-4C55-8EE1-8E243AEBB8BF}" destId="{4ED41F81-543A-4C50-BAFA-121573240297}" srcOrd="1" destOrd="0" presId="urn:microsoft.com/office/officeart/2005/8/layout/bProcess4"/>
    <dgm:cxn modelId="{315C12ED-9AA7-4A51-9CCB-2FEE1311A757}" type="presParOf" srcId="{A5206E82-6A78-48BA-AEFE-C4C70510296D}" destId="{A1FAF6C8-46DA-483C-91D5-AB1B98D8DB37}" srcOrd="1" destOrd="0" presId="urn:microsoft.com/office/officeart/2005/8/layout/bProcess4"/>
    <dgm:cxn modelId="{EC98DB6B-3C9A-4C6C-BF63-4525A30F6D87}" type="presParOf" srcId="{A5206E82-6A78-48BA-AEFE-C4C70510296D}" destId="{ADB099A9-9079-44AC-806D-8703FC8866CD}" srcOrd="2" destOrd="0" presId="urn:microsoft.com/office/officeart/2005/8/layout/bProcess4"/>
    <dgm:cxn modelId="{22523403-D87C-4B04-B93C-11FF859278F5}" type="presParOf" srcId="{ADB099A9-9079-44AC-806D-8703FC8866CD}" destId="{7603CE8E-345D-4E84-B00B-755BACC5DDC8}" srcOrd="0" destOrd="0" presId="urn:microsoft.com/office/officeart/2005/8/layout/bProcess4"/>
    <dgm:cxn modelId="{AECDDC87-661E-4E18-87A7-556A89FFD5D1}" type="presParOf" srcId="{ADB099A9-9079-44AC-806D-8703FC8866CD}" destId="{7396B8DB-AEAD-499B-857D-758FB669B4FB}" srcOrd="1" destOrd="0" presId="urn:microsoft.com/office/officeart/2005/8/layout/bProcess4"/>
    <dgm:cxn modelId="{1CF7CD3C-48B8-4E5C-9A4C-07E77400D369}" type="presParOf" srcId="{A5206E82-6A78-48BA-AEFE-C4C70510296D}" destId="{EC958D19-15E5-40CC-81C8-6949C72BDFD4}" srcOrd="3" destOrd="0" presId="urn:microsoft.com/office/officeart/2005/8/layout/bProcess4"/>
    <dgm:cxn modelId="{F4EF2A79-AC7E-4359-81AC-B63AAC7EB294}" type="presParOf" srcId="{A5206E82-6A78-48BA-AEFE-C4C70510296D}" destId="{DAB039ED-9319-406E-AEBC-297B1CCDDE85}" srcOrd="4" destOrd="0" presId="urn:microsoft.com/office/officeart/2005/8/layout/bProcess4"/>
    <dgm:cxn modelId="{57ADAE0F-369A-444B-8178-3E84F943E8DB}" type="presParOf" srcId="{DAB039ED-9319-406E-AEBC-297B1CCDDE85}" destId="{2CD8F78F-F716-409B-9DDC-CDECEE3770CA}" srcOrd="0" destOrd="0" presId="urn:microsoft.com/office/officeart/2005/8/layout/bProcess4"/>
    <dgm:cxn modelId="{9C560D0C-05F2-4653-B123-E735305E5E54}" type="presParOf" srcId="{DAB039ED-9319-406E-AEBC-297B1CCDDE85}" destId="{339A85C5-1E0B-4FFE-86FD-B9D3B50FC4CD}" srcOrd="1" destOrd="0" presId="urn:microsoft.com/office/officeart/2005/8/layout/bProcess4"/>
    <dgm:cxn modelId="{C8C3B0B4-C95C-4991-8123-EA7CF23447AD}" type="presParOf" srcId="{A5206E82-6A78-48BA-AEFE-C4C70510296D}" destId="{C50EB935-0BC5-4DE8-B17F-F4457426B725}" srcOrd="5" destOrd="0" presId="urn:microsoft.com/office/officeart/2005/8/layout/bProcess4"/>
    <dgm:cxn modelId="{E3CDBAFC-59FB-42F0-B03E-A2FFCACF262A}" type="presParOf" srcId="{A5206E82-6A78-48BA-AEFE-C4C70510296D}" destId="{DCFBF515-18E3-42EF-A301-6E0E641332A5}" srcOrd="6" destOrd="0" presId="urn:microsoft.com/office/officeart/2005/8/layout/bProcess4"/>
    <dgm:cxn modelId="{5AD20696-0459-4E74-9AF2-A7EB48FD80A8}" type="presParOf" srcId="{DCFBF515-18E3-42EF-A301-6E0E641332A5}" destId="{8BE31A42-D0D5-4167-B8C4-8FC828CBBF59}" srcOrd="0" destOrd="0" presId="urn:microsoft.com/office/officeart/2005/8/layout/bProcess4"/>
    <dgm:cxn modelId="{F60E5E39-A4EB-48B0-9B71-DABBB2CE1056}" type="presParOf" srcId="{DCFBF515-18E3-42EF-A301-6E0E641332A5}" destId="{C88436EF-781B-4807-B32F-F6AEFCC907A7}" srcOrd="1" destOrd="0" presId="urn:microsoft.com/office/officeart/2005/8/layout/bProcess4"/>
    <dgm:cxn modelId="{4FB1AA2F-E193-402D-B35D-E3239C92456E}" type="presParOf" srcId="{A5206E82-6A78-48BA-AEFE-C4C70510296D}" destId="{8AC9ED52-B5EC-4526-9B20-5EED5BA63DB6}" srcOrd="7" destOrd="0" presId="urn:microsoft.com/office/officeart/2005/8/layout/bProcess4"/>
    <dgm:cxn modelId="{9B096820-8FF8-4978-A429-6A3B1DDB61D3}" type="presParOf" srcId="{A5206E82-6A78-48BA-AEFE-C4C70510296D}" destId="{4DEF2D5A-C436-463D-A98E-69D95C624D6B}" srcOrd="8" destOrd="0" presId="urn:microsoft.com/office/officeart/2005/8/layout/bProcess4"/>
    <dgm:cxn modelId="{59CAD80F-8407-4777-B745-9EA48D94A13B}" type="presParOf" srcId="{4DEF2D5A-C436-463D-A98E-69D95C624D6B}" destId="{3DD63496-04B1-41C5-A320-91726CDAAF66}" srcOrd="0" destOrd="0" presId="urn:microsoft.com/office/officeart/2005/8/layout/bProcess4"/>
    <dgm:cxn modelId="{F9249FE1-CA3A-4798-A326-8A5A5BAF9EBC}" type="presParOf" srcId="{4DEF2D5A-C436-463D-A98E-69D95C624D6B}" destId="{646516F2-50C7-4873-AF63-708C6BEFC274}" srcOrd="1" destOrd="0" presId="urn:microsoft.com/office/officeart/2005/8/layout/bProcess4"/>
    <dgm:cxn modelId="{B5EB5D25-8B88-4807-896E-A8050369DA06}" type="presParOf" srcId="{A5206E82-6A78-48BA-AEFE-C4C70510296D}" destId="{B240A060-4901-494F-A1A6-BE19D8ADD6FE}" srcOrd="9" destOrd="0" presId="urn:microsoft.com/office/officeart/2005/8/layout/bProcess4"/>
    <dgm:cxn modelId="{26B76836-A341-4978-9FA9-C6E253F508A0}" type="presParOf" srcId="{A5206E82-6A78-48BA-AEFE-C4C70510296D}" destId="{28262905-7E35-4499-BDB2-0C1998D6587E}" srcOrd="10" destOrd="0" presId="urn:microsoft.com/office/officeart/2005/8/layout/bProcess4"/>
    <dgm:cxn modelId="{6C4C9D91-1FA1-4EC0-81F7-DF8E5D4CFF8F}" type="presParOf" srcId="{28262905-7E35-4499-BDB2-0C1998D6587E}" destId="{0F2E1E04-21E9-42FA-A3BA-0ADBCD884161}" srcOrd="0" destOrd="0" presId="urn:microsoft.com/office/officeart/2005/8/layout/bProcess4"/>
    <dgm:cxn modelId="{4D6A6D35-70BF-4851-9754-428EF6FCFA51}" type="presParOf" srcId="{28262905-7E35-4499-BDB2-0C1998D6587E}" destId="{03D26B68-5DEE-4E43-9AF3-7BCAC90228A3}" srcOrd="1" destOrd="0" presId="urn:microsoft.com/office/officeart/2005/8/layout/bProcess4"/>
    <dgm:cxn modelId="{358EA75A-8053-489C-AABF-A2E90AC6E737}" type="presParOf" srcId="{A5206E82-6A78-48BA-AEFE-C4C70510296D}" destId="{8F66F23C-410C-4865-9E79-56131EB6B72D}" srcOrd="11" destOrd="0" presId="urn:microsoft.com/office/officeart/2005/8/layout/bProcess4"/>
    <dgm:cxn modelId="{48E1CD12-68AC-496E-9824-4F701AC18FA8}" type="presParOf" srcId="{A5206E82-6A78-48BA-AEFE-C4C70510296D}" destId="{F4BC4379-3C3B-48DF-97C6-FAD976F3DFA4}" srcOrd="12" destOrd="0" presId="urn:microsoft.com/office/officeart/2005/8/layout/bProcess4"/>
    <dgm:cxn modelId="{55F056DA-3215-4F32-90EF-270CF09F5636}" type="presParOf" srcId="{F4BC4379-3C3B-48DF-97C6-FAD976F3DFA4}" destId="{61EB0886-6ACB-48AC-BDA6-90C41A61CD72}" srcOrd="0" destOrd="0" presId="urn:microsoft.com/office/officeart/2005/8/layout/bProcess4"/>
    <dgm:cxn modelId="{273AD686-5A1D-4977-9AB1-9E3DC47E036A}" type="presParOf" srcId="{F4BC4379-3C3B-48DF-97C6-FAD976F3DFA4}" destId="{BF4A4869-DD72-4B2B-9FFC-58BAB82A5BD1}" srcOrd="1" destOrd="0" presId="urn:microsoft.com/office/officeart/2005/8/layout/bProcess4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44F53A1-A42B-480D-A0F0-BFA1DD128D1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E184EA-9660-49E8-AC54-81D7B1998273}">
      <dgm:prSet phldrT="[Text]" custT="1"/>
      <dgm:spPr/>
      <dgm:t>
        <a:bodyPr/>
        <a:lstStyle/>
        <a:p>
          <a:r>
            <a:rPr lang="en-US" sz="4400" dirty="0" err="1" smtClean="0"/>
            <a:t>ব্যক্তিগত</a:t>
          </a:r>
          <a:r>
            <a:rPr lang="en-US" sz="4400" dirty="0" smtClean="0"/>
            <a:t> </a:t>
          </a:r>
          <a:r>
            <a:rPr lang="en-US" sz="4400" dirty="0" err="1" smtClean="0"/>
            <a:t>পরিসর</a:t>
          </a:r>
          <a:endParaRPr lang="en-US" sz="4400" dirty="0"/>
        </a:p>
      </dgm:t>
    </dgm:pt>
    <dgm:pt modelId="{9CB44E09-72D2-4FF9-86DC-C3C052870193}" type="parTrans" cxnId="{D9503869-9BF5-4574-AAC6-81B69D7221B3}">
      <dgm:prSet/>
      <dgm:spPr/>
      <dgm:t>
        <a:bodyPr/>
        <a:lstStyle/>
        <a:p>
          <a:endParaRPr lang="en-US"/>
        </a:p>
      </dgm:t>
    </dgm:pt>
    <dgm:pt modelId="{C5841C08-D1D4-4244-ABC7-F7988ECB69EF}" type="sibTrans" cxnId="{D9503869-9BF5-4574-AAC6-81B69D7221B3}">
      <dgm:prSet/>
      <dgm:spPr/>
      <dgm:t>
        <a:bodyPr/>
        <a:lstStyle/>
        <a:p>
          <a:endParaRPr lang="en-US"/>
        </a:p>
      </dgm:t>
    </dgm:pt>
    <dgm:pt modelId="{31F8149F-FA26-418E-A559-C4B7E44D297B}">
      <dgm:prSet phldrT="[Text]"/>
      <dgm:spPr/>
      <dgm:t>
        <a:bodyPr/>
        <a:lstStyle/>
        <a:p>
          <a:r>
            <a:rPr lang="en-US" dirty="0" err="1" smtClean="0"/>
            <a:t>হোম</a:t>
          </a:r>
          <a:r>
            <a:rPr lang="en-US" dirty="0" smtClean="0"/>
            <a:t> </a:t>
          </a:r>
          <a:r>
            <a:rPr lang="en-US" dirty="0" err="1" smtClean="0"/>
            <a:t>মুভি</a:t>
          </a:r>
          <a:endParaRPr lang="en-US" dirty="0"/>
        </a:p>
      </dgm:t>
    </dgm:pt>
    <dgm:pt modelId="{D28D74B7-F617-4B84-81FD-6C8F57A27981}" type="parTrans" cxnId="{B7DDFAFB-7003-4106-A5BC-0DEF38F9CE2B}">
      <dgm:prSet/>
      <dgm:spPr/>
      <dgm:t>
        <a:bodyPr/>
        <a:lstStyle/>
        <a:p>
          <a:endParaRPr lang="en-US"/>
        </a:p>
      </dgm:t>
    </dgm:pt>
    <dgm:pt modelId="{7091ABD5-690E-4B6E-85F1-48BF0EF83119}" type="sibTrans" cxnId="{B7DDFAFB-7003-4106-A5BC-0DEF38F9CE2B}">
      <dgm:prSet/>
      <dgm:spPr/>
      <dgm:t>
        <a:bodyPr/>
        <a:lstStyle/>
        <a:p>
          <a:endParaRPr lang="en-US"/>
        </a:p>
      </dgm:t>
    </dgm:pt>
    <dgm:pt modelId="{EFB7ECA6-6B28-4CB5-81E0-00237918EE93}">
      <dgm:prSet phldrT="[Text]"/>
      <dgm:spPr/>
      <dgm:t>
        <a:bodyPr/>
        <a:lstStyle/>
        <a:p>
          <a:r>
            <a:rPr lang="en-US" dirty="0" err="1" smtClean="0"/>
            <a:t>ডায়রি</a:t>
          </a:r>
          <a:endParaRPr lang="en-US" dirty="0"/>
        </a:p>
      </dgm:t>
    </dgm:pt>
    <dgm:pt modelId="{0BBB972F-CEC4-40FB-A65C-EBD2EA9B5E66}" type="parTrans" cxnId="{2AEDC28B-8EA2-462E-B004-3F66D916BD9D}">
      <dgm:prSet/>
      <dgm:spPr/>
      <dgm:t>
        <a:bodyPr/>
        <a:lstStyle/>
        <a:p>
          <a:endParaRPr lang="en-US"/>
        </a:p>
      </dgm:t>
    </dgm:pt>
    <dgm:pt modelId="{C4564720-5DAC-4F92-AC23-4BD315E376E1}" type="sibTrans" cxnId="{2AEDC28B-8EA2-462E-B004-3F66D916BD9D}">
      <dgm:prSet/>
      <dgm:spPr/>
      <dgm:t>
        <a:bodyPr/>
        <a:lstStyle/>
        <a:p>
          <a:endParaRPr lang="en-US"/>
        </a:p>
      </dgm:t>
    </dgm:pt>
    <dgm:pt modelId="{D246AB92-9E5E-4A49-AC5E-9561F9460B95}">
      <dgm:prSet phldrT="[Text]"/>
      <dgm:spPr/>
      <dgm:t>
        <a:bodyPr/>
        <a:lstStyle/>
        <a:p>
          <a:r>
            <a:rPr lang="en-US" dirty="0" err="1" smtClean="0"/>
            <a:t>পার্সোনাল</a:t>
          </a:r>
          <a:endParaRPr lang="en-US" dirty="0"/>
        </a:p>
      </dgm:t>
    </dgm:pt>
    <dgm:pt modelId="{3E52FFDC-98AF-4C7A-A751-EBF62546C67F}" type="parTrans" cxnId="{58218863-09D9-416E-83EB-BA93AD154877}">
      <dgm:prSet/>
      <dgm:spPr/>
      <dgm:t>
        <a:bodyPr/>
        <a:lstStyle/>
        <a:p>
          <a:endParaRPr lang="en-US"/>
        </a:p>
      </dgm:t>
    </dgm:pt>
    <dgm:pt modelId="{D23D37C9-C072-42E6-B581-177B1F21B501}" type="sibTrans" cxnId="{58218863-09D9-416E-83EB-BA93AD154877}">
      <dgm:prSet/>
      <dgm:spPr/>
      <dgm:t>
        <a:bodyPr/>
        <a:lstStyle/>
        <a:p>
          <a:endParaRPr lang="en-US"/>
        </a:p>
      </dgm:t>
    </dgm:pt>
    <dgm:pt modelId="{947ECB52-70F2-4BEF-829C-166DC7A65682}">
      <dgm:prSet phldrT="[Text]"/>
      <dgm:spPr/>
      <dgm:t>
        <a:bodyPr/>
        <a:lstStyle/>
        <a:p>
          <a:r>
            <a:rPr lang="en-US" dirty="0" err="1" smtClean="0"/>
            <a:t>অটোবায়োগ্রাফি</a:t>
          </a:r>
          <a:endParaRPr lang="en-US" dirty="0"/>
        </a:p>
      </dgm:t>
    </dgm:pt>
    <dgm:pt modelId="{6248B4A4-8B7D-4C3F-9183-7E0560EA4317}" type="parTrans" cxnId="{93F74CD8-690E-4B95-B7E7-567ED43F4C8D}">
      <dgm:prSet/>
      <dgm:spPr/>
      <dgm:t>
        <a:bodyPr/>
        <a:lstStyle/>
        <a:p>
          <a:endParaRPr lang="en-US"/>
        </a:p>
      </dgm:t>
    </dgm:pt>
    <dgm:pt modelId="{759A0967-750D-439C-8DBF-B84D52B3E0E1}" type="sibTrans" cxnId="{93F74CD8-690E-4B95-B7E7-567ED43F4C8D}">
      <dgm:prSet/>
      <dgm:spPr/>
      <dgm:t>
        <a:bodyPr/>
        <a:lstStyle/>
        <a:p>
          <a:endParaRPr lang="en-US"/>
        </a:p>
      </dgm:t>
    </dgm:pt>
    <dgm:pt modelId="{ED180815-1F8F-4ED8-ADED-90FA10534E8A}">
      <dgm:prSet phldrT="[Text]"/>
      <dgm:spPr/>
      <dgm:t>
        <a:bodyPr/>
        <a:lstStyle/>
        <a:p>
          <a:r>
            <a:rPr lang="en-US" dirty="0" err="1" smtClean="0"/>
            <a:t>অটোফিকশন</a:t>
          </a:r>
          <a:endParaRPr lang="en-US" dirty="0"/>
        </a:p>
      </dgm:t>
    </dgm:pt>
    <dgm:pt modelId="{EBB9B145-B8B8-4FE2-ACF2-F9EBF04E81C6}" type="parTrans" cxnId="{9800B326-D30E-480C-B15D-570CCE14D5A4}">
      <dgm:prSet/>
      <dgm:spPr/>
      <dgm:t>
        <a:bodyPr/>
        <a:lstStyle/>
        <a:p>
          <a:endParaRPr lang="en-US"/>
        </a:p>
      </dgm:t>
    </dgm:pt>
    <dgm:pt modelId="{8084F8E8-5B03-4A98-A32F-D6E45C9C137E}" type="sibTrans" cxnId="{9800B326-D30E-480C-B15D-570CCE14D5A4}">
      <dgm:prSet/>
      <dgm:spPr/>
      <dgm:t>
        <a:bodyPr/>
        <a:lstStyle/>
        <a:p>
          <a:endParaRPr lang="en-US"/>
        </a:p>
      </dgm:t>
    </dgm:pt>
    <dgm:pt modelId="{4927758F-BD10-410C-BD2D-2BCEC20D7081}" type="pres">
      <dgm:prSet presAssocID="{F44F53A1-A42B-480D-A0F0-BFA1DD128D1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8FF15F4-682F-4166-A92F-0678263B1420}" type="pres">
      <dgm:prSet presAssocID="{94E184EA-9660-49E8-AC54-81D7B1998273}" presName="hierRoot1" presStyleCnt="0"/>
      <dgm:spPr/>
    </dgm:pt>
    <dgm:pt modelId="{8BFF7BA0-9714-49DC-9AB8-1E0ED630CA9D}" type="pres">
      <dgm:prSet presAssocID="{94E184EA-9660-49E8-AC54-81D7B1998273}" presName="composite" presStyleCnt="0"/>
      <dgm:spPr/>
    </dgm:pt>
    <dgm:pt modelId="{A5987750-233C-400D-9CC0-241679E66D8F}" type="pres">
      <dgm:prSet presAssocID="{94E184EA-9660-49E8-AC54-81D7B1998273}" presName="background" presStyleLbl="node0" presStyleIdx="0" presStyleCnt="1"/>
      <dgm:spPr/>
    </dgm:pt>
    <dgm:pt modelId="{257426A6-9B3B-4BB1-9DC5-7E515F4032FD}" type="pres">
      <dgm:prSet presAssocID="{94E184EA-9660-49E8-AC54-81D7B1998273}" presName="text" presStyleLbl="fgAcc0" presStyleIdx="0" presStyleCnt="1" custScaleX="322450" custLinFactNeighborY="-252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69E8E6-44D6-4D98-B33A-491E3B204093}" type="pres">
      <dgm:prSet presAssocID="{94E184EA-9660-49E8-AC54-81D7B1998273}" presName="hierChild2" presStyleCnt="0"/>
      <dgm:spPr/>
    </dgm:pt>
    <dgm:pt modelId="{A6FC8D17-C9E2-41BE-ACA5-379424ED71E7}" type="pres">
      <dgm:prSet presAssocID="{D28D74B7-F617-4B84-81FD-6C8F57A27981}" presName="Name10" presStyleLbl="parChTrans1D2" presStyleIdx="0" presStyleCnt="5"/>
      <dgm:spPr/>
      <dgm:t>
        <a:bodyPr/>
        <a:lstStyle/>
        <a:p>
          <a:endParaRPr lang="en-US"/>
        </a:p>
      </dgm:t>
    </dgm:pt>
    <dgm:pt modelId="{11DF5199-3367-441A-81B9-B7EF96191197}" type="pres">
      <dgm:prSet presAssocID="{31F8149F-FA26-418E-A559-C4B7E44D297B}" presName="hierRoot2" presStyleCnt="0"/>
      <dgm:spPr/>
    </dgm:pt>
    <dgm:pt modelId="{774A0FBB-4C7C-4550-8FA5-9F6DF1037618}" type="pres">
      <dgm:prSet presAssocID="{31F8149F-FA26-418E-A559-C4B7E44D297B}" presName="composite2" presStyleCnt="0"/>
      <dgm:spPr/>
    </dgm:pt>
    <dgm:pt modelId="{B93B9928-51FB-4E19-8016-7058699BEF20}" type="pres">
      <dgm:prSet presAssocID="{31F8149F-FA26-418E-A559-C4B7E44D297B}" presName="background2" presStyleLbl="node2" presStyleIdx="0" presStyleCnt="5"/>
      <dgm:spPr/>
    </dgm:pt>
    <dgm:pt modelId="{0F2AEF03-FBD4-4D1A-B6BD-915BCF0628A5}" type="pres">
      <dgm:prSet presAssocID="{31F8149F-FA26-418E-A559-C4B7E44D297B}" presName="text2" presStyleLbl="fgAcc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0188A1-B792-4B3A-8671-395DDC6205CD}" type="pres">
      <dgm:prSet presAssocID="{31F8149F-FA26-418E-A559-C4B7E44D297B}" presName="hierChild3" presStyleCnt="0"/>
      <dgm:spPr/>
    </dgm:pt>
    <dgm:pt modelId="{11A246FD-54A1-4147-B53E-13CDFD9E5791}" type="pres">
      <dgm:prSet presAssocID="{0BBB972F-CEC4-40FB-A65C-EBD2EA9B5E66}" presName="Name10" presStyleLbl="parChTrans1D2" presStyleIdx="1" presStyleCnt="5"/>
      <dgm:spPr/>
      <dgm:t>
        <a:bodyPr/>
        <a:lstStyle/>
        <a:p>
          <a:endParaRPr lang="en-US"/>
        </a:p>
      </dgm:t>
    </dgm:pt>
    <dgm:pt modelId="{F1C91AFB-040A-4A01-ADD8-FF7176EB0417}" type="pres">
      <dgm:prSet presAssocID="{EFB7ECA6-6B28-4CB5-81E0-00237918EE93}" presName="hierRoot2" presStyleCnt="0"/>
      <dgm:spPr/>
    </dgm:pt>
    <dgm:pt modelId="{CB03402F-F603-49E8-B7C0-0D10A0F74F4F}" type="pres">
      <dgm:prSet presAssocID="{EFB7ECA6-6B28-4CB5-81E0-00237918EE93}" presName="composite2" presStyleCnt="0"/>
      <dgm:spPr/>
    </dgm:pt>
    <dgm:pt modelId="{4B2E2AE3-B055-4A74-9AF3-EA60CF586604}" type="pres">
      <dgm:prSet presAssocID="{EFB7ECA6-6B28-4CB5-81E0-00237918EE93}" presName="background2" presStyleLbl="node2" presStyleIdx="1" presStyleCnt="5"/>
      <dgm:spPr/>
    </dgm:pt>
    <dgm:pt modelId="{186CF6EC-C195-46AF-8079-594A67FE554F}" type="pres">
      <dgm:prSet presAssocID="{EFB7ECA6-6B28-4CB5-81E0-00237918EE93}" presName="text2" presStyleLbl="fgAcc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C22692-2687-4646-883B-2D77A414B57F}" type="pres">
      <dgm:prSet presAssocID="{EFB7ECA6-6B28-4CB5-81E0-00237918EE93}" presName="hierChild3" presStyleCnt="0"/>
      <dgm:spPr/>
    </dgm:pt>
    <dgm:pt modelId="{C4E316F5-5538-4A0F-AE0D-F5CEC1A6079D}" type="pres">
      <dgm:prSet presAssocID="{6248B4A4-8B7D-4C3F-9183-7E0560EA4317}" presName="Name10" presStyleLbl="parChTrans1D2" presStyleIdx="2" presStyleCnt="5"/>
      <dgm:spPr/>
      <dgm:t>
        <a:bodyPr/>
        <a:lstStyle/>
        <a:p>
          <a:endParaRPr lang="en-US"/>
        </a:p>
      </dgm:t>
    </dgm:pt>
    <dgm:pt modelId="{7F0718D8-1AFC-442A-A743-E5968DEA2B9E}" type="pres">
      <dgm:prSet presAssocID="{947ECB52-70F2-4BEF-829C-166DC7A65682}" presName="hierRoot2" presStyleCnt="0"/>
      <dgm:spPr/>
    </dgm:pt>
    <dgm:pt modelId="{8E83B9D2-95CD-48DC-86A8-2EE40D576E28}" type="pres">
      <dgm:prSet presAssocID="{947ECB52-70F2-4BEF-829C-166DC7A65682}" presName="composite2" presStyleCnt="0"/>
      <dgm:spPr/>
    </dgm:pt>
    <dgm:pt modelId="{DC7D3EA0-AEB0-4860-B734-5D39E5D0B082}" type="pres">
      <dgm:prSet presAssocID="{947ECB52-70F2-4BEF-829C-166DC7A65682}" presName="background2" presStyleLbl="node2" presStyleIdx="2" presStyleCnt="5"/>
      <dgm:spPr/>
    </dgm:pt>
    <dgm:pt modelId="{D63896BA-4331-46E8-A980-28507CB7BC17}" type="pres">
      <dgm:prSet presAssocID="{947ECB52-70F2-4BEF-829C-166DC7A65682}" presName="text2" presStyleLbl="fgAcc2" presStyleIdx="2" presStyleCnt="5" custScaleX="1436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2BC65A-5ECB-42CD-B04F-EE2A6AA4403B}" type="pres">
      <dgm:prSet presAssocID="{947ECB52-70F2-4BEF-829C-166DC7A65682}" presName="hierChild3" presStyleCnt="0"/>
      <dgm:spPr/>
    </dgm:pt>
    <dgm:pt modelId="{EEDC739C-A4D8-4259-A8AB-B66416C58ABD}" type="pres">
      <dgm:prSet presAssocID="{EBB9B145-B8B8-4FE2-ACF2-F9EBF04E81C6}" presName="Name10" presStyleLbl="parChTrans1D2" presStyleIdx="3" presStyleCnt="5"/>
      <dgm:spPr/>
      <dgm:t>
        <a:bodyPr/>
        <a:lstStyle/>
        <a:p>
          <a:endParaRPr lang="en-US"/>
        </a:p>
      </dgm:t>
    </dgm:pt>
    <dgm:pt modelId="{72CDE610-8F4A-48B3-A2FA-5327952F4506}" type="pres">
      <dgm:prSet presAssocID="{ED180815-1F8F-4ED8-ADED-90FA10534E8A}" presName="hierRoot2" presStyleCnt="0"/>
      <dgm:spPr/>
    </dgm:pt>
    <dgm:pt modelId="{8B8209F6-3229-4829-9F37-35B42F5208C3}" type="pres">
      <dgm:prSet presAssocID="{ED180815-1F8F-4ED8-ADED-90FA10534E8A}" presName="composite2" presStyleCnt="0"/>
      <dgm:spPr/>
    </dgm:pt>
    <dgm:pt modelId="{303E4BF1-D86B-49FF-B99C-C580BCC80872}" type="pres">
      <dgm:prSet presAssocID="{ED180815-1F8F-4ED8-ADED-90FA10534E8A}" presName="background2" presStyleLbl="node2" presStyleIdx="3" presStyleCnt="5"/>
      <dgm:spPr/>
    </dgm:pt>
    <dgm:pt modelId="{DD6B92E8-5AC7-493A-8623-7CECB62D49FE}" type="pres">
      <dgm:prSet presAssocID="{ED180815-1F8F-4ED8-ADED-90FA10534E8A}" presName="text2" presStyleLbl="fgAcc2" presStyleIdx="3" presStyleCnt="5" custScaleX="1224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AF762E-55FC-4FB3-92A1-8EF1119AC981}" type="pres">
      <dgm:prSet presAssocID="{ED180815-1F8F-4ED8-ADED-90FA10534E8A}" presName="hierChild3" presStyleCnt="0"/>
      <dgm:spPr/>
    </dgm:pt>
    <dgm:pt modelId="{6631F1F1-3016-48D0-9FA5-B8510AB86744}" type="pres">
      <dgm:prSet presAssocID="{3E52FFDC-98AF-4C7A-A751-EBF62546C67F}" presName="Name10" presStyleLbl="parChTrans1D2" presStyleIdx="4" presStyleCnt="5"/>
      <dgm:spPr/>
      <dgm:t>
        <a:bodyPr/>
        <a:lstStyle/>
        <a:p>
          <a:endParaRPr lang="en-US"/>
        </a:p>
      </dgm:t>
    </dgm:pt>
    <dgm:pt modelId="{DAC6C4BA-5175-448A-90BD-48DC87502ECC}" type="pres">
      <dgm:prSet presAssocID="{D246AB92-9E5E-4A49-AC5E-9561F9460B95}" presName="hierRoot2" presStyleCnt="0"/>
      <dgm:spPr/>
    </dgm:pt>
    <dgm:pt modelId="{0FBFA07E-38E2-4B6B-862B-8B26D3E3B00B}" type="pres">
      <dgm:prSet presAssocID="{D246AB92-9E5E-4A49-AC5E-9561F9460B95}" presName="composite2" presStyleCnt="0"/>
      <dgm:spPr/>
    </dgm:pt>
    <dgm:pt modelId="{02880A01-76B4-4502-AB52-AA8300966DBE}" type="pres">
      <dgm:prSet presAssocID="{D246AB92-9E5E-4A49-AC5E-9561F9460B95}" presName="background2" presStyleLbl="node2" presStyleIdx="4" presStyleCnt="5"/>
      <dgm:spPr/>
    </dgm:pt>
    <dgm:pt modelId="{F768F0E6-AB61-4E07-A18C-F04480CABD4E}" type="pres">
      <dgm:prSet presAssocID="{D246AB92-9E5E-4A49-AC5E-9561F9460B95}" presName="text2" presStyleLbl="fgAcc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8A7E75-35A4-4A23-8A13-C429CF5BEAE1}" type="pres">
      <dgm:prSet presAssocID="{D246AB92-9E5E-4A49-AC5E-9561F9460B95}" presName="hierChild3" presStyleCnt="0"/>
      <dgm:spPr/>
    </dgm:pt>
  </dgm:ptLst>
  <dgm:cxnLst>
    <dgm:cxn modelId="{33126FB9-CB73-4A99-8E55-1DB87F07B296}" type="presOf" srcId="{EBB9B145-B8B8-4FE2-ACF2-F9EBF04E81C6}" destId="{EEDC739C-A4D8-4259-A8AB-B66416C58ABD}" srcOrd="0" destOrd="0" presId="urn:microsoft.com/office/officeart/2005/8/layout/hierarchy1"/>
    <dgm:cxn modelId="{ACA080EB-D897-442E-B303-7EAA16F2200B}" type="presOf" srcId="{31F8149F-FA26-418E-A559-C4B7E44D297B}" destId="{0F2AEF03-FBD4-4D1A-B6BD-915BCF0628A5}" srcOrd="0" destOrd="0" presId="urn:microsoft.com/office/officeart/2005/8/layout/hierarchy1"/>
    <dgm:cxn modelId="{5A1AC4F2-5470-4F88-9C08-B9E0609591DD}" type="presOf" srcId="{3E52FFDC-98AF-4C7A-A751-EBF62546C67F}" destId="{6631F1F1-3016-48D0-9FA5-B8510AB86744}" srcOrd="0" destOrd="0" presId="urn:microsoft.com/office/officeart/2005/8/layout/hierarchy1"/>
    <dgm:cxn modelId="{93F74CD8-690E-4B95-B7E7-567ED43F4C8D}" srcId="{94E184EA-9660-49E8-AC54-81D7B1998273}" destId="{947ECB52-70F2-4BEF-829C-166DC7A65682}" srcOrd="2" destOrd="0" parTransId="{6248B4A4-8B7D-4C3F-9183-7E0560EA4317}" sibTransId="{759A0967-750D-439C-8DBF-B84D52B3E0E1}"/>
    <dgm:cxn modelId="{A0409238-D5FE-4594-9305-0E083623B8AB}" type="presOf" srcId="{D246AB92-9E5E-4A49-AC5E-9561F9460B95}" destId="{F768F0E6-AB61-4E07-A18C-F04480CABD4E}" srcOrd="0" destOrd="0" presId="urn:microsoft.com/office/officeart/2005/8/layout/hierarchy1"/>
    <dgm:cxn modelId="{FB553BFA-6837-4A45-8E29-6BF9057080A6}" type="presOf" srcId="{F44F53A1-A42B-480D-A0F0-BFA1DD128D10}" destId="{4927758F-BD10-410C-BD2D-2BCEC20D7081}" srcOrd="0" destOrd="0" presId="urn:microsoft.com/office/officeart/2005/8/layout/hierarchy1"/>
    <dgm:cxn modelId="{9800B326-D30E-480C-B15D-570CCE14D5A4}" srcId="{94E184EA-9660-49E8-AC54-81D7B1998273}" destId="{ED180815-1F8F-4ED8-ADED-90FA10534E8A}" srcOrd="3" destOrd="0" parTransId="{EBB9B145-B8B8-4FE2-ACF2-F9EBF04E81C6}" sibTransId="{8084F8E8-5B03-4A98-A32F-D6E45C9C137E}"/>
    <dgm:cxn modelId="{5FF25D3B-7834-4AA1-BA0D-D20EFE2D787B}" type="presOf" srcId="{EFB7ECA6-6B28-4CB5-81E0-00237918EE93}" destId="{186CF6EC-C195-46AF-8079-594A67FE554F}" srcOrd="0" destOrd="0" presId="urn:microsoft.com/office/officeart/2005/8/layout/hierarchy1"/>
    <dgm:cxn modelId="{5001A8C7-7337-433D-87FD-E683967A6703}" type="presOf" srcId="{947ECB52-70F2-4BEF-829C-166DC7A65682}" destId="{D63896BA-4331-46E8-A980-28507CB7BC17}" srcOrd="0" destOrd="0" presId="urn:microsoft.com/office/officeart/2005/8/layout/hierarchy1"/>
    <dgm:cxn modelId="{B0420751-0A23-4288-BA39-CAC3C848B133}" type="presOf" srcId="{6248B4A4-8B7D-4C3F-9183-7E0560EA4317}" destId="{C4E316F5-5538-4A0F-AE0D-F5CEC1A6079D}" srcOrd="0" destOrd="0" presId="urn:microsoft.com/office/officeart/2005/8/layout/hierarchy1"/>
    <dgm:cxn modelId="{9860F5D6-4DB2-4643-A7F2-2266E990DFB8}" type="presOf" srcId="{94E184EA-9660-49E8-AC54-81D7B1998273}" destId="{257426A6-9B3B-4BB1-9DC5-7E515F4032FD}" srcOrd="0" destOrd="0" presId="urn:microsoft.com/office/officeart/2005/8/layout/hierarchy1"/>
    <dgm:cxn modelId="{58218863-09D9-416E-83EB-BA93AD154877}" srcId="{94E184EA-9660-49E8-AC54-81D7B1998273}" destId="{D246AB92-9E5E-4A49-AC5E-9561F9460B95}" srcOrd="4" destOrd="0" parTransId="{3E52FFDC-98AF-4C7A-A751-EBF62546C67F}" sibTransId="{D23D37C9-C072-42E6-B581-177B1F21B501}"/>
    <dgm:cxn modelId="{4CD3AFA8-144A-43E4-833F-4FB403DDE228}" type="presOf" srcId="{ED180815-1F8F-4ED8-ADED-90FA10534E8A}" destId="{DD6B92E8-5AC7-493A-8623-7CECB62D49FE}" srcOrd="0" destOrd="0" presId="urn:microsoft.com/office/officeart/2005/8/layout/hierarchy1"/>
    <dgm:cxn modelId="{2AEDC28B-8EA2-462E-B004-3F66D916BD9D}" srcId="{94E184EA-9660-49E8-AC54-81D7B1998273}" destId="{EFB7ECA6-6B28-4CB5-81E0-00237918EE93}" srcOrd="1" destOrd="0" parTransId="{0BBB972F-CEC4-40FB-A65C-EBD2EA9B5E66}" sibTransId="{C4564720-5DAC-4F92-AC23-4BD315E376E1}"/>
    <dgm:cxn modelId="{D890346A-64AE-4ABD-AE53-B7AAF46F1E28}" type="presOf" srcId="{0BBB972F-CEC4-40FB-A65C-EBD2EA9B5E66}" destId="{11A246FD-54A1-4147-B53E-13CDFD9E5791}" srcOrd="0" destOrd="0" presId="urn:microsoft.com/office/officeart/2005/8/layout/hierarchy1"/>
    <dgm:cxn modelId="{D9503869-9BF5-4574-AAC6-81B69D7221B3}" srcId="{F44F53A1-A42B-480D-A0F0-BFA1DD128D10}" destId="{94E184EA-9660-49E8-AC54-81D7B1998273}" srcOrd="0" destOrd="0" parTransId="{9CB44E09-72D2-4FF9-86DC-C3C052870193}" sibTransId="{C5841C08-D1D4-4244-ABC7-F7988ECB69EF}"/>
    <dgm:cxn modelId="{B7DDFAFB-7003-4106-A5BC-0DEF38F9CE2B}" srcId="{94E184EA-9660-49E8-AC54-81D7B1998273}" destId="{31F8149F-FA26-418E-A559-C4B7E44D297B}" srcOrd="0" destOrd="0" parTransId="{D28D74B7-F617-4B84-81FD-6C8F57A27981}" sibTransId="{7091ABD5-690E-4B6E-85F1-48BF0EF83119}"/>
    <dgm:cxn modelId="{1C138293-D49C-4EC4-A885-F12DBF1462E1}" type="presOf" srcId="{D28D74B7-F617-4B84-81FD-6C8F57A27981}" destId="{A6FC8D17-C9E2-41BE-ACA5-379424ED71E7}" srcOrd="0" destOrd="0" presId="urn:microsoft.com/office/officeart/2005/8/layout/hierarchy1"/>
    <dgm:cxn modelId="{42666246-D995-4219-A065-132CD8A0ED69}" type="presParOf" srcId="{4927758F-BD10-410C-BD2D-2BCEC20D7081}" destId="{D8FF15F4-682F-4166-A92F-0678263B1420}" srcOrd="0" destOrd="0" presId="urn:microsoft.com/office/officeart/2005/8/layout/hierarchy1"/>
    <dgm:cxn modelId="{FE8FF67F-E62B-411B-80BC-65AC769BF804}" type="presParOf" srcId="{D8FF15F4-682F-4166-A92F-0678263B1420}" destId="{8BFF7BA0-9714-49DC-9AB8-1E0ED630CA9D}" srcOrd="0" destOrd="0" presId="urn:microsoft.com/office/officeart/2005/8/layout/hierarchy1"/>
    <dgm:cxn modelId="{19E14C3A-10A4-41E6-AAC9-5658643A24BB}" type="presParOf" srcId="{8BFF7BA0-9714-49DC-9AB8-1E0ED630CA9D}" destId="{A5987750-233C-400D-9CC0-241679E66D8F}" srcOrd="0" destOrd="0" presId="urn:microsoft.com/office/officeart/2005/8/layout/hierarchy1"/>
    <dgm:cxn modelId="{3021D49E-705C-4B7C-B76E-296F649C7D95}" type="presParOf" srcId="{8BFF7BA0-9714-49DC-9AB8-1E0ED630CA9D}" destId="{257426A6-9B3B-4BB1-9DC5-7E515F4032FD}" srcOrd="1" destOrd="0" presId="urn:microsoft.com/office/officeart/2005/8/layout/hierarchy1"/>
    <dgm:cxn modelId="{DBC113DB-2B86-4D18-B8FE-1DD5A7A58620}" type="presParOf" srcId="{D8FF15F4-682F-4166-A92F-0678263B1420}" destId="{8C69E8E6-44D6-4D98-B33A-491E3B204093}" srcOrd="1" destOrd="0" presId="urn:microsoft.com/office/officeart/2005/8/layout/hierarchy1"/>
    <dgm:cxn modelId="{6F0ED0F5-5C3A-4C76-91D6-1B590E58198B}" type="presParOf" srcId="{8C69E8E6-44D6-4D98-B33A-491E3B204093}" destId="{A6FC8D17-C9E2-41BE-ACA5-379424ED71E7}" srcOrd="0" destOrd="0" presId="urn:microsoft.com/office/officeart/2005/8/layout/hierarchy1"/>
    <dgm:cxn modelId="{7865FD06-C6CF-4A85-ADCC-DDB5459F9C4E}" type="presParOf" srcId="{8C69E8E6-44D6-4D98-B33A-491E3B204093}" destId="{11DF5199-3367-441A-81B9-B7EF96191197}" srcOrd="1" destOrd="0" presId="urn:microsoft.com/office/officeart/2005/8/layout/hierarchy1"/>
    <dgm:cxn modelId="{9EC0EFDF-DA6E-4EDD-B1BE-3485F9C0390C}" type="presParOf" srcId="{11DF5199-3367-441A-81B9-B7EF96191197}" destId="{774A0FBB-4C7C-4550-8FA5-9F6DF1037618}" srcOrd="0" destOrd="0" presId="urn:microsoft.com/office/officeart/2005/8/layout/hierarchy1"/>
    <dgm:cxn modelId="{17D52F0D-092D-499E-B801-D4BA8144E8FC}" type="presParOf" srcId="{774A0FBB-4C7C-4550-8FA5-9F6DF1037618}" destId="{B93B9928-51FB-4E19-8016-7058699BEF20}" srcOrd="0" destOrd="0" presId="urn:microsoft.com/office/officeart/2005/8/layout/hierarchy1"/>
    <dgm:cxn modelId="{4E741E81-322A-497C-A944-EE8525A1449C}" type="presParOf" srcId="{774A0FBB-4C7C-4550-8FA5-9F6DF1037618}" destId="{0F2AEF03-FBD4-4D1A-B6BD-915BCF0628A5}" srcOrd="1" destOrd="0" presId="urn:microsoft.com/office/officeart/2005/8/layout/hierarchy1"/>
    <dgm:cxn modelId="{6D384983-7490-45A3-B790-A43DBD58001C}" type="presParOf" srcId="{11DF5199-3367-441A-81B9-B7EF96191197}" destId="{2C0188A1-B792-4B3A-8671-395DDC6205CD}" srcOrd="1" destOrd="0" presId="urn:microsoft.com/office/officeart/2005/8/layout/hierarchy1"/>
    <dgm:cxn modelId="{62BF1BB5-E921-46A3-8349-1E207ECBE666}" type="presParOf" srcId="{8C69E8E6-44D6-4D98-B33A-491E3B204093}" destId="{11A246FD-54A1-4147-B53E-13CDFD9E5791}" srcOrd="2" destOrd="0" presId="urn:microsoft.com/office/officeart/2005/8/layout/hierarchy1"/>
    <dgm:cxn modelId="{E4A21C3E-82A1-42E2-B3B3-2A0AC3E39D03}" type="presParOf" srcId="{8C69E8E6-44D6-4D98-B33A-491E3B204093}" destId="{F1C91AFB-040A-4A01-ADD8-FF7176EB0417}" srcOrd="3" destOrd="0" presId="urn:microsoft.com/office/officeart/2005/8/layout/hierarchy1"/>
    <dgm:cxn modelId="{BC0C5E5E-548B-4154-B8F6-0B27CBE1A5C4}" type="presParOf" srcId="{F1C91AFB-040A-4A01-ADD8-FF7176EB0417}" destId="{CB03402F-F603-49E8-B7C0-0D10A0F74F4F}" srcOrd="0" destOrd="0" presId="urn:microsoft.com/office/officeart/2005/8/layout/hierarchy1"/>
    <dgm:cxn modelId="{E9EE9A1B-BD4E-41FF-B222-20CCFDA2DEC3}" type="presParOf" srcId="{CB03402F-F603-49E8-B7C0-0D10A0F74F4F}" destId="{4B2E2AE3-B055-4A74-9AF3-EA60CF586604}" srcOrd="0" destOrd="0" presId="urn:microsoft.com/office/officeart/2005/8/layout/hierarchy1"/>
    <dgm:cxn modelId="{F311AEA7-CCD5-4778-970B-7201EE4CBA90}" type="presParOf" srcId="{CB03402F-F603-49E8-B7C0-0D10A0F74F4F}" destId="{186CF6EC-C195-46AF-8079-594A67FE554F}" srcOrd="1" destOrd="0" presId="urn:microsoft.com/office/officeart/2005/8/layout/hierarchy1"/>
    <dgm:cxn modelId="{0007F1C7-2DE5-4CFB-A4D0-69817843B598}" type="presParOf" srcId="{F1C91AFB-040A-4A01-ADD8-FF7176EB0417}" destId="{6DC22692-2687-4646-883B-2D77A414B57F}" srcOrd="1" destOrd="0" presId="urn:microsoft.com/office/officeart/2005/8/layout/hierarchy1"/>
    <dgm:cxn modelId="{A3C20283-44AC-4891-8229-44A8691AC545}" type="presParOf" srcId="{8C69E8E6-44D6-4D98-B33A-491E3B204093}" destId="{C4E316F5-5538-4A0F-AE0D-F5CEC1A6079D}" srcOrd="4" destOrd="0" presId="urn:microsoft.com/office/officeart/2005/8/layout/hierarchy1"/>
    <dgm:cxn modelId="{BB5D334B-B331-4A1A-B1AC-842DB2C81901}" type="presParOf" srcId="{8C69E8E6-44D6-4D98-B33A-491E3B204093}" destId="{7F0718D8-1AFC-442A-A743-E5968DEA2B9E}" srcOrd="5" destOrd="0" presId="urn:microsoft.com/office/officeart/2005/8/layout/hierarchy1"/>
    <dgm:cxn modelId="{9A278010-8E9A-47C2-8553-6CA8BA247755}" type="presParOf" srcId="{7F0718D8-1AFC-442A-A743-E5968DEA2B9E}" destId="{8E83B9D2-95CD-48DC-86A8-2EE40D576E28}" srcOrd="0" destOrd="0" presId="urn:microsoft.com/office/officeart/2005/8/layout/hierarchy1"/>
    <dgm:cxn modelId="{828209CF-2279-4FCF-846C-57103A8E17FE}" type="presParOf" srcId="{8E83B9D2-95CD-48DC-86A8-2EE40D576E28}" destId="{DC7D3EA0-AEB0-4860-B734-5D39E5D0B082}" srcOrd="0" destOrd="0" presId="urn:microsoft.com/office/officeart/2005/8/layout/hierarchy1"/>
    <dgm:cxn modelId="{10644C9C-1C1F-4B65-B4E1-7F07863116B5}" type="presParOf" srcId="{8E83B9D2-95CD-48DC-86A8-2EE40D576E28}" destId="{D63896BA-4331-46E8-A980-28507CB7BC17}" srcOrd="1" destOrd="0" presId="urn:microsoft.com/office/officeart/2005/8/layout/hierarchy1"/>
    <dgm:cxn modelId="{7B73C146-A7D0-4ACF-A013-D1077AD9C4D0}" type="presParOf" srcId="{7F0718D8-1AFC-442A-A743-E5968DEA2B9E}" destId="{D82BC65A-5ECB-42CD-B04F-EE2A6AA4403B}" srcOrd="1" destOrd="0" presId="urn:microsoft.com/office/officeart/2005/8/layout/hierarchy1"/>
    <dgm:cxn modelId="{20DA0B8B-5280-4241-8CFD-CF4AFBA491DE}" type="presParOf" srcId="{8C69E8E6-44D6-4D98-B33A-491E3B204093}" destId="{EEDC739C-A4D8-4259-A8AB-B66416C58ABD}" srcOrd="6" destOrd="0" presId="urn:microsoft.com/office/officeart/2005/8/layout/hierarchy1"/>
    <dgm:cxn modelId="{4D9A5588-5946-46C7-81FF-0D93A36E6B6D}" type="presParOf" srcId="{8C69E8E6-44D6-4D98-B33A-491E3B204093}" destId="{72CDE610-8F4A-48B3-A2FA-5327952F4506}" srcOrd="7" destOrd="0" presId="urn:microsoft.com/office/officeart/2005/8/layout/hierarchy1"/>
    <dgm:cxn modelId="{4FEC936A-80BC-4B12-B226-4EF5A7648783}" type="presParOf" srcId="{72CDE610-8F4A-48B3-A2FA-5327952F4506}" destId="{8B8209F6-3229-4829-9F37-35B42F5208C3}" srcOrd="0" destOrd="0" presId="urn:microsoft.com/office/officeart/2005/8/layout/hierarchy1"/>
    <dgm:cxn modelId="{8375BDF0-E922-48BE-88E2-3A2E1748A698}" type="presParOf" srcId="{8B8209F6-3229-4829-9F37-35B42F5208C3}" destId="{303E4BF1-D86B-49FF-B99C-C580BCC80872}" srcOrd="0" destOrd="0" presId="urn:microsoft.com/office/officeart/2005/8/layout/hierarchy1"/>
    <dgm:cxn modelId="{88FECA73-DC10-4DD2-B990-60EB12E80F7C}" type="presParOf" srcId="{8B8209F6-3229-4829-9F37-35B42F5208C3}" destId="{DD6B92E8-5AC7-493A-8623-7CECB62D49FE}" srcOrd="1" destOrd="0" presId="urn:microsoft.com/office/officeart/2005/8/layout/hierarchy1"/>
    <dgm:cxn modelId="{255433D9-702E-4E51-AF09-3AD90F691053}" type="presParOf" srcId="{72CDE610-8F4A-48B3-A2FA-5327952F4506}" destId="{C8AF762E-55FC-4FB3-92A1-8EF1119AC981}" srcOrd="1" destOrd="0" presId="urn:microsoft.com/office/officeart/2005/8/layout/hierarchy1"/>
    <dgm:cxn modelId="{D6F0C685-7E09-47E8-B82C-9296CE586861}" type="presParOf" srcId="{8C69E8E6-44D6-4D98-B33A-491E3B204093}" destId="{6631F1F1-3016-48D0-9FA5-B8510AB86744}" srcOrd="8" destOrd="0" presId="urn:microsoft.com/office/officeart/2005/8/layout/hierarchy1"/>
    <dgm:cxn modelId="{09E592B5-BFE7-4383-B34C-F0C5D58DBC2E}" type="presParOf" srcId="{8C69E8E6-44D6-4D98-B33A-491E3B204093}" destId="{DAC6C4BA-5175-448A-90BD-48DC87502ECC}" srcOrd="9" destOrd="0" presId="urn:microsoft.com/office/officeart/2005/8/layout/hierarchy1"/>
    <dgm:cxn modelId="{12EE123A-00F2-4B03-90D7-3DBF0EA9467B}" type="presParOf" srcId="{DAC6C4BA-5175-448A-90BD-48DC87502ECC}" destId="{0FBFA07E-38E2-4B6B-862B-8B26D3E3B00B}" srcOrd="0" destOrd="0" presId="urn:microsoft.com/office/officeart/2005/8/layout/hierarchy1"/>
    <dgm:cxn modelId="{9F577672-98D6-4978-8866-DB31E6B97D3B}" type="presParOf" srcId="{0FBFA07E-38E2-4B6B-862B-8B26D3E3B00B}" destId="{02880A01-76B4-4502-AB52-AA8300966DBE}" srcOrd="0" destOrd="0" presId="urn:microsoft.com/office/officeart/2005/8/layout/hierarchy1"/>
    <dgm:cxn modelId="{29D6F043-3E69-4754-80BB-1E363CB3DAE4}" type="presParOf" srcId="{0FBFA07E-38E2-4B6B-862B-8B26D3E3B00B}" destId="{F768F0E6-AB61-4E07-A18C-F04480CABD4E}" srcOrd="1" destOrd="0" presId="urn:microsoft.com/office/officeart/2005/8/layout/hierarchy1"/>
    <dgm:cxn modelId="{78B94E85-EE91-4322-ACB2-6701A32D78A5}" type="presParOf" srcId="{DAC6C4BA-5175-448A-90BD-48DC87502ECC}" destId="{178A7E75-35A4-4A23-8A13-C429CF5BEAE1}" srcOrd="1" destOrd="0" presId="urn:microsoft.com/office/officeart/2005/8/layout/hierarchy1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7171EE0-AF62-4A44-9DCE-B9E60F8EDE20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034109D-8491-41B0-A308-72CF4CFF68E9}">
      <dgm:prSet phldrT="[Text]" custT="1"/>
      <dgm:spPr/>
      <dgm:t>
        <a:bodyPr/>
        <a:lstStyle/>
        <a:p>
          <a:pPr algn="ctr"/>
          <a:r>
            <a:rPr lang="en-US" sz="2800" b="1" dirty="0" err="1" smtClean="0"/>
            <a:t>ফিল্মমেকার</a:t>
          </a:r>
          <a:endParaRPr lang="en-US" sz="2800" b="1" dirty="0"/>
        </a:p>
      </dgm:t>
    </dgm:pt>
    <dgm:pt modelId="{98E743FF-7D47-4019-BC51-D0ECC37112FF}" type="parTrans" cxnId="{B90FE014-A9B2-498E-BA16-F9A5EB4E2E79}">
      <dgm:prSet/>
      <dgm:spPr/>
      <dgm:t>
        <a:bodyPr/>
        <a:lstStyle/>
        <a:p>
          <a:endParaRPr lang="en-US"/>
        </a:p>
      </dgm:t>
    </dgm:pt>
    <dgm:pt modelId="{DC384B92-4CEB-4ADC-BDB6-0AB4B0C501E6}" type="sibTrans" cxnId="{B90FE014-A9B2-498E-BA16-F9A5EB4E2E79}">
      <dgm:prSet/>
      <dgm:spPr/>
      <dgm:t>
        <a:bodyPr/>
        <a:lstStyle/>
        <a:p>
          <a:endParaRPr lang="en-US"/>
        </a:p>
      </dgm:t>
    </dgm:pt>
    <dgm:pt modelId="{D89A0876-8AF7-4767-9464-BB8EC4BDE610}">
      <dgm:prSet phldrT="[Text]" custT="1"/>
      <dgm:spPr/>
      <dgm:t>
        <a:bodyPr/>
        <a:lstStyle/>
        <a:p>
          <a:pPr algn="ctr"/>
          <a:r>
            <a:rPr lang="en-US" sz="2800" b="1" dirty="0" err="1" smtClean="0"/>
            <a:t>শিল্পী</a:t>
          </a:r>
          <a:endParaRPr lang="en-US" sz="2800" b="1" dirty="0"/>
        </a:p>
      </dgm:t>
    </dgm:pt>
    <dgm:pt modelId="{BB8361E5-77DB-470C-813F-B89597BC8410}" type="parTrans" cxnId="{9070BC65-8E43-4C39-9677-959CB4ECB1BB}">
      <dgm:prSet/>
      <dgm:spPr/>
      <dgm:t>
        <a:bodyPr/>
        <a:lstStyle/>
        <a:p>
          <a:endParaRPr lang="en-US"/>
        </a:p>
      </dgm:t>
    </dgm:pt>
    <dgm:pt modelId="{077F8DFD-B5CC-46D4-A031-1AF579AB433F}" type="sibTrans" cxnId="{9070BC65-8E43-4C39-9677-959CB4ECB1BB}">
      <dgm:prSet/>
      <dgm:spPr/>
      <dgm:t>
        <a:bodyPr/>
        <a:lstStyle/>
        <a:p>
          <a:endParaRPr lang="en-US"/>
        </a:p>
      </dgm:t>
    </dgm:pt>
    <dgm:pt modelId="{4FCE9AE3-1784-42ED-8F19-7B2F6A2BBA13}">
      <dgm:prSet phldrT="[Text]" custT="1"/>
      <dgm:spPr/>
      <dgm:t>
        <a:bodyPr/>
        <a:lstStyle/>
        <a:p>
          <a:pPr algn="ctr"/>
          <a:r>
            <a:rPr lang="en-US" sz="2800" b="1" dirty="0" err="1" smtClean="0"/>
            <a:t>সাংবাদিক</a:t>
          </a:r>
          <a:endParaRPr lang="en-US" sz="2800" b="1" dirty="0"/>
        </a:p>
      </dgm:t>
    </dgm:pt>
    <dgm:pt modelId="{C3433972-DC15-4280-8118-158E49C4CFE9}" type="parTrans" cxnId="{3A9416A2-CC6B-47EB-A76A-FA61EBBB5131}">
      <dgm:prSet/>
      <dgm:spPr/>
      <dgm:t>
        <a:bodyPr/>
        <a:lstStyle/>
        <a:p>
          <a:endParaRPr lang="en-US"/>
        </a:p>
      </dgm:t>
    </dgm:pt>
    <dgm:pt modelId="{599064DC-4FDA-46C1-B30A-C0A3C1AC1DC4}" type="sibTrans" cxnId="{3A9416A2-CC6B-47EB-A76A-FA61EBBB5131}">
      <dgm:prSet/>
      <dgm:spPr/>
      <dgm:t>
        <a:bodyPr/>
        <a:lstStyle/>
        <a:p>
          <a:endParaRPr lang="en-US"/>
        </a:p>
      </dgm:t>
    </dgm:pt>
    <dgm:pt modelId="{633B968D-97AC-483C-BD75-F22ECC17E495}">
      <dgm:prSet phldrT="[Text]" custT="1"/>
      <dgm:spPr/>
      <dgm:t>
        <a:bodyPr/>
        <a:lstStyle/>
        <a:p>
          <a:pPr algn="ctr"/>
          <a:r>
            <a:rPr lang="en-US" sz="2800" b="1" dirty="0" err="1" smtClean="0"/>
            <a:t>গবেষক</a:t>
          </a:r>
          <a:endParaRPr lang="en-US" sz="2800" b="1" dirty="0"/>
        </a:p>
      </dgm:t>
    </dgm:pt>
    <dgm:pt modelId="{335C1192-4D94-47B4-9F08-CC6DC3682A2B}" type="parTrans" cxnId="{F7CA55D8-541A-44DA-B3C1-0155E2D54825}">
      <dgm:prSet/>
      <dgm:spPr/>
      <dgm:t>
        <a:bodyPr/>
        <a:lstStyle/>
        <a:p>
          <a:endParaRPr lang="en-US"/>
        </a:p>
      </dgm:t>
    </dgm:pt>
    <dgm:pt modelId="{92B3FEFB-421C-4F92-8B7B-1197E4DFE140}" type="sibTrans" cxnId="{F7CA55D8-541A-44DA-B3C1-0155E2D54825}">
      <dgm:prSet/>
      <dgm:spPr/>
      <dgm:t>
        <a:bodyPr/>
        <a:lstStyle/>
        <a:p>
          <a:endParaRPr lang="en-US"/>
        </a:p>
      </dgm:t>
    </dgm:pt>
    <dgm:pt modelId="{1C5017F8-77F9-43B7-8622-F0DE923D9FAA}" type="pres">
      <dgm:prSet presAssocID="{47171EE0-AF62-4A44-9DCE-B9E60F8EDE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12F22C-F134-4227-8C18-C75823FA9015}" type="pres">
      <dgm:prSet presAssocID="{6034109D-8491-41B0-A308-72CF4CFF68E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68C523-9061-4C3F-A228-4ECB749DFA23}" type="pres">
      <dgm:prSet presAssocID="{DC384B92-4CEB-4ADC-BDB6-0AB4B0C501E6}" presName="spacer" presStyleCnt="0"/>
      <dgm:spPr/>
    </dgm:pt>
    <dgm:pt modelId="{F758EDC3-EF4A-46BE-8EBE-25B10F6316B4}" type="pres">
      <dgm:prSet presAssocID="{D89A0876-8AF7-4767-9464-BB8EC4BDE61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521BD6-E2D2-4769-9555-B1D85FCE5E20}" type="pres">
      <dgm:prSet presAssocID="{077F8DFD-B5CC-46D4-A031-1AF579AB433F}" presName="spacer" presStyleCnt="0"/>
      <dgm:spPr/>
    </dgm:pt>
    <dgm:pt modelId="{4D8C113D-8BDB-442F-BD44-C8D659FAEC34}" type="pres">
      <dgm:prSet presAssocID="{4FCE9AE3-1784-42ED-8F19-7B2F6A2BBA13}" presName="parentText" presStyleLbl="node1" presStyleIdx="2" presStyleCnt="4" custLinFactNeighborX="11765" custLinFactNeighborY="-4999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45D485-3101-4EBD-A6CE-1212A220AEDF}" type="pres">
      <dgm:prSet presAssocID="{599064DC-4FDA-46C1-B30A-C0A3C1AC1DC4}" presName="spacer" presStyleCnt="0"/>
      <dgm:spPr/>
    </dgm:pt>
    <dgm:pt modelId="{2D26048D-2A4A-46FE-8B87-F46FF1469FF4}" type="pres">
      <dgm:prSet presAssocID="{633B968D-97AC-483C-BD75-F22ECC17E49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2B0D14-D1CB-442C-A572-46B91EC197E9}" type="presOf" srcId="{4FCE9AE3-1784-42ED-8F19-7B2F6A2BBA13}" destId="{4D8C113D-8BDB-442F-BD44-C8D659FAEC34}" srcOrd="0" destOrd="0" presId="urn:microsoft.com/office/officeart/2005/8/layout/vList2"/>
    <dgm:cxn modelId="{B90FE014-A9B2-498E-BA16-F9A5EB4E2E79}" srcId="{47171EE0-AF62-4A44-9DCE-B9E60F8EDE20}" destId="{6034109D-8491-41B0-A308-72CF4CFF68E9}" srcOrd="0" destOrd="0" parTransId="{98E743FF-7D47-4019-BC51-D0ECC37112FF}" sibTransId="{DC384B92-4CEB-4ADC-BDB6-0AB4B0C501E6}"/>
    <dgm:cxn modelId="{5BAA4DB4-57E9-4F42-A907-2007F92AB0B2}" type="presOf" srcId="{D89A0876-8AF7-4767-9464-BB8EC4BDE610}" destId="{F758EDC3-EF4A-46BE-8EBE-25B10F6316B4}" srcOrd="0" destOrd="0" presId="urn:microsoft.com/office/officeart/2005/8/layout/vList2"/>
    <dgm:cxn modelId="{FCA3C726-A67C-4A67-95C6-1393FFD01B17}" type="presOf" srcId="{633B968D-97AC-483C-BD75-F22ECC17E495}" destId="{2D26048D-2A4A-46FE-8B87-F46FF1469FF4}" srcOrd="0" destOrd="0" presId="urn:microsoft.com/office/officeart/2005/8/layout/vList2"/>
    <dgm:cxn modelId="{AC651EFC-85FB-4B23-A7CF-6D28A37DD201}" type="presOf" srcId="{6034109D-8491-41B0-A308-72CF4CFF68E9}" destId="{0D12F22C-F134-4227-8C18-C75823FA9015}" srcOrd="0" destOrd="0" presId="urn:microsoft.com/office/officeart/2005/8/layout/vList2"/>
    <dgm:cxn modelId="{5645D3FB-7369-4E58-ACCC-A30A002EF426}" type="presOf" srcId="{47171EE0-AF62-4A44-9DCE-B9E60F8EDE20}" destId="{1C5017F8-77F9-43B7-8622-F0DE923D9FAA}" srcOrd="0" destOrd="0" presId="urn:microsoft.com/office/officeart/2005/8/layout/vList2"/>
    <dgm:cxn modelId="{F7CA55D8-541A-44DA-B3C1-0155E2D54825}" srcId="{47171EE0-AF62-4A44-9DCE-B9E60F8EDE20}" destId="{633B968D-97AC-483C-BD75-F22ECC17E495}" srcOrd="3" destOrd="0" parTransId="{335C1192-4D94-47B4-9F08-CC6DC3682A2B}" sibTransId="{92B3FEFB-421C-4F92-8B7B-1197E4DFE140}"/>
    <dgm:cxn modelId="{9070BC65-8E43-4C39-9677-959CB4ECB1BB}" srcId="{47171EE0-AF62-4A44-9DCE-B9E60F8EDE20}" destId="{D89A0876-8AF7-4767-9464-BB8EC4BDE610}" srcOrd="1" destOrd="0" parTransId="{BB8361E5-77DB-470C-813F-B89597BC8410}" sibTransId="{077F8DFD-B5CC-46D4-A031-1AF579AB433F}"/>
    <dgm:cxn modelId="{3A9416A2-CC6B-47EB-A76A-FA61EBBB5131}" srcId="{47171EE0-AF62-4A44-9DCE-B9E60F8EDE20}" destId="{4FCE9AE3-1784-42ED-8F19-7B2F6A2BBA13}" srcOrd="2" destOrd="0" parTransId="{C3433972-DC15-4280-8118-158E49C4CFE9}" sibTransId="{599064DC-4FDA-46C1-B30A-C0A3C1AC1DC4}"/>
    <dgm:cxn modelId="{79359D83-6E3B-421B-BF39-3FD5601F8577}" type="presParOf" srcId="{1C5017F8-77F9-43B7-8622-F0DE923D9FAA}" destId="{0D12F22C-F134-4227-8C18-C75823FA9015}" srcOrd="0" destOrd="0" presId="urn:microsoft.com/office/officeart/2005/8/layout/vList2"/>
    <dgm:cxn modelId="{FA072B50-6D1F-4847-B3E0-50272601FAB8}" type="presParOf" srcId="{1C5017F8-77F9-43B7-8622-F0DE923D9FAA}" destId="{7968C523-9061-4C3F-A228-4ECB749DFA23}" srcOrd="1" destOrd="0" presId="urn:microsoft.com/office/officeart/2005/8/layout/vList2"/>
    <dgm:cxn modelId="{9B4ABEEE-4A17-474E-9F6A-529ED977918B}" type="presParOf" srcId="{1C5017F8-77F9-43B7-8622-F0DE923D9FAA}" destId="{F758EDC3-EF4A-46BE-8EBE-25B10F6316B4}" srcOrd="2" destOrd="0" presId="urn:microsoft.com/office/officeart/2005/8/layout/vList2"/>
    <dgm:cxn modelId="{4181C1CD-EEB8-496E-ACFB-8BCFA1BE118C}" type="presParOf" srcId="{1C5017F8-77F9-43B7-8622-F0DE923D9FAA}" destId="{D7521BD6-E2D2-4769-9555-B1D85FCE5E20}" srcOrd="3" destOrd="0" presId="urn:microsoft.com/office/officeart/2005/8/layout/vList2"/>
    <dgm:cxn modelId="{9AD08C8C-AA90-455F-A90C-C286668D8C05}" type="presParOf" srcId="{1C5017F8-77F9-43B7-8622-F0DE923D9FAA}" destId="{4D8C113D-8BDB-442F-BD44-C8D659FAEC34}" srcOrd="4" destOrd="0" presId="urn:microsoft.com/office/officeart/2005/8/layout/vList2"/>
    <dgm:cxn modelId="{C1C66A14-6DD9-4089-9CBD-0F75FEAAA0DA}" type="presParOf" srcId="{1C5017F8-77F9-43B7-8622-F0DE923D9FAA}" destId="{E545D485-3101-4EBD-A6CE-1212A220AEDF}" srcOrd="5" destOrd="0" presId="urn:microsoft.com/office/officeart/2005/8/layout/vList2"/>
    <dgm:cxn modelId="{77076616-FE79-4B7D-8A6D-557A3663A953}" type="presParOf" srcId="{1C5017F8-77F9-43B7-8622-F0DE923D9FAA}" destId="{2D26048D-2A4A-46FE-8B87-F46FF1469FF4}" srcOrd="6" destOrd="0" presId="urn:microsoft.com/office/officeart/2005/8/layout/vList2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7171EE0-AF62-4A44-9DCE-B9E60F8EDE20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034109D-8491-41B0-A308-72CF4CFF68E9}">
      <dgm:prSet phldrT="[Text]" custT="1"/>
      <dgm:spPr/>
      <dgm:t>
        <a:bodyPr/>
        <a:lstStyle/>
        <a:p>
          <a:pPr algn="ctr"/>
          <a:r>
            <a:rPr lang="en-US" sz="2800" b="1" dirty="0" err="1" smtClean="0"/>
            <a:t>নির্মাতা</a:t>
          </a:r>
          <a:endParaRPr lang="en-US" sz="2800" b="1" dirty="0"/>
        </a:p>
      </dgm:t>
    </dgm:pt>
    <dgm:pt modelId="{98E743FF-7D47-4019-BC51-D0ECC37112FF}" type="parTrans" cxnId="{B90FE014-A9B2-498E-BA16-F9A5EB4E2E79}">
      <dgm:prSet/>
      <dgm:spPr/>
      <dgm:t>
        <a:bodyPr/>
        <a:lstStyle/>
        <a:p>
          <a:endParaRPr lang="en-US"/>
        </a:p>
      </dgm:t>
    </dgm:pt>
    <dgm:pt modelId="{DC384B92-4CEB-4ADC-BDB6-0AB4B0C501E6}" type="sibTrans" cxnId="{B90FE014-A9B2-498E-BA16-F9A5EB4E2E79}">
      <dgm:prSet/>
      <dgm:spPr/>
      <dgm:t>
        <a:bodyPr/>
        <a:lstStyle/>
        <a:p>
          <a:endParaRPr lang="en-US"/>
        </a:p>
      </dgm:t>
    </dgm:pt>
    <dgm:pt modelId="{D89A0876-8AF7-4767-9464-BB8EC4BDE610}">
      <dgm:prSet phldrT="[Text]" custT="1"/>
      <dgm:spPr/>
      <dgm:t>
        <a:bodyPr/>
        <a:lstStyle/>
        <a:p>
          <a:pPr algn="ctr"/>
          <a:r>
            <a:rPr lang="en-US" sz="2800" b="1" dirty="0" err="1" smtClean="0"/>
            <a:t>পৃষ্ঠপোষক</a:t>
          </a:r>
          <a:endParaRPr lang="en-US" sz="2800" b="1" dirty="0"/>
        </a:p>
      </dgm:t>
    </dgm:pt>
    <dgm:pt modelId="{BB8361E5-77DB-470C-813F-B89597BC8410}" type="parTrans" cxnId="{9070BC65-8E43-4C39-9677-959CB4ECB1BB}">
      <dgm:prSet/>
      <dgm:spPr/>
      <dgm:t>
        <a:bodyPr/>
        <a:lstStyle/>
        <a:p>
          <a:endParaRPr lang="en-US"/>
        </a:p>
      </dgm:t>
    </dgm:pt>
    <dgm:pt modelId="{077F8DFD-B5CC-46D4-A031-1AF579AB433F}" type="sibTrans" cxnId="{9070BC65-8E43-4C39-9677-959CB4ECB1BB}">
      <dgm:prSet/>
      <dgm:spPr/>
      <dgm:t>
        <a:bodyPr/>
        <a:lstStyle/>
        <a:p>
          <a:endParaRPr lang="en-US"/>
        </a:p>
      </dgm:t>
    </dgm:pt>
    <dgm:pt modelId="{4FCE9AE3-1784-42ED-8F19-7B2F6A2BBA13}">
      <dgm:prSet phldrT="[Text]" custT="1"/>
      <dgm:spPr/>
      <dgm:t>
        <a:bodyPr/>
        <a:lstStyle/>
        <a:p>
          <a:pPr algn="ctr"/>
          <a:r>
            <a:rPr lang="en-US" sz="2800" b="1" dirty="0" err="1" smtClean="0"/>
            <a:t>ইন্ডাস্ট্রি</a:t>
          </a:r>
          <a:endParaRPr lang="en-US" sz="2800" b="1" dirty="0"/>
        </a:p>
      </dgm:t>
    </dgm:pt>
    <dgm:pt modelId="{C3433972-DC15-4280-8118-158E49C4CFE9}" type="parTrans" cxnId="{3A9416A2-CC6B-47EB-A76A-FA61EBBB5131}">
      <dgm:prSet/>
      <dgm:spPr/>
      <dgm:t>
        <a:bodyPr/>
        <a:lstStyle/>
        <a:p>
          <a:endParaRPr lang="en-US"/>
        </a:p>
      </dgm:t>
    </dgm:pt>
    <dgm:pt modelId="{599064DC-4FDA-46C1-B30A-C0A3C1AC1DC4}" type="sibTrans" cxnId="{3A9416A2-CC6B-47EB-A76A-FA61EBBB5131}">
      <dgm:prSet/>
      <dgm:spPr/>
      <dgm:t>
        <a:bodyPr/>
        <a:lstStyle/>
        <a:p>
          <a:endParaRPr lang="en-US"/>
        </a:p>
      </dgm:t>
    </dgm:pt>
    <dgm:pt modelId="{633B968D-97AC-483C-BD75-F22ECC17E495}">
      <dgm:prSet phldrT="[Text]" custT="1"/>
      <dgm:spPr/>
      <dgm:t>
        <a:bodyPr/>
        <a:lstStyle/>
        <a:p>
          <a:pPr algn="ctr"/>
          <a:r>
            <a:rPr lang="en-US" sz="2800" b="1" dirty="0" err="1" smtClean="0"/>
            <a:t>একাডেমি</a:t>
          </a:r>
          <a:endParaRPr lang="en-US" sz="2800" b="1" dirty="0"/>
        </a:p>
      </dgm:t>
    </dgm:pt>
    <dgm:pt modelId="{335C1192-4D94-47B4-9F08-CC6DC3682A2B}" type="parTrans" cxnId="{F7CA55D8-541A-44DA-B3C1-0155E2D54825}">
      <dgm:prSet/>
      <dgm:spPr/>
      <dgm:t>
        <a:bodyPr/>
        <a:lstStyle/>
        <a:p>
          <a:endParaRPr lang="en-US"/>
        </a:p>
      </dgm:t>
    </dgm:pt>
    <dgm:pt modelId="{92B3FEFB-421C-4F92-8B7B-1197E4DFE140}" type="sibTrans" cxnId="{F7CA55D8-541A-44DA-B3C1-0155E2D54825}">
      <dgm:prSet/>
      <dgm:spPr/>
      <dgm:t>
        <a:bodyPr/>
        <a:lstStyle/>
        <a:p>
          <a:endParaRPr lang="en-US"/>
        </a:p>
      </dgm:t>
    </dgm:pt>
    <dgm:pt modelId="{6F8A08E5-364D-4EBC-92B6-B704298BBE84}">
      <dgm:prSet phldrT="[Text]" custT="1"/>
      <dgm:spPr/>
      <dgm:t>
        <a:bodyPr/>
        <a:lstStyle/>
        <a:p>
          <a:pPr algn="ctr"/>
          <a:r>
            <a:rPr lang="en-US" sz="2800" b="1" dirty="0" err="1" smtClean="0"/>
            <a:t>আয়োজক</a:t>
          </a:r>
          <a:r>
            <a:rPr lang="en-US" sz="2800" b="1" dirty="0" smtClean="0"/>
            <a:t>/</a:t>
          </a:r>
          <a:r>
            <a:rPr lang="en-US" sz="2800" b="1" dirty="0" err="1" smtClean="0"/>
            <a:t>পরিবেশক</a:t>
          </a:r>
          <a:endParaRPr lang="en-US" sz="2800" b="1" dirty="0"/>
        </a:p>
      </dgm:t>
    </dgm:pt>
    <dgm:pt modelId="{174C3662-8096-436E-BCBD-459D0D20FD48}" type="parTrans" cxnId="{889F671E-2D7F-4452-8C50-7C8EFAD6D552}">
      <dgm:prSet/>
      <dgm:spPr/>
      <dgm:t>
        <a:bodyPr/>
        <a:lstStyle/>
        <a:p>
          <a:endParaRPr lang="en-US"/>
        </a:p>
      </dgm:t>
    </dgm:pt>
    <dgm:pt modelId="{FA2834D3-EF19-4577-8241-76966A6265B8}" type="sibTrans" cxnId="{889F671E-2D7F-4452-8C50-7C8EFAD6D552}">
      <dgm:prSet/>
      <dgm:spPr/>
      <dgm:t>
        <a:bodyPr/>
        <a:lstStyle/>
        <a:p>
          <a:endParaRPr lang="en-US"/>
        </a:p>
      </dgm:t>
    </dgm:pt>
    <dgm:pt modelId="{078AFED4-9A79-4D9B-AE23-D7E90FFECA37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 algn="ctr"/>
          <a:r>
            <a:rPr lang="en-US" sz="2800" b="1" dirty="0" err="1" smtClean="0"/>
            <a:t>তাত্ত্বিক</a:t>
          </a:r>
          <a:endParaRPr lang="en-US" sz="2800" b="1" dirty="0"/>
        </a:p>
      </dgm:t>
    </dgm:pt>
    <dgm:pt modelId="{265C1AC7-32D1-438C-9B70-CE5012616FE7}" type="parTrans" cxnId="{A5A16A87-83E3-4633-A6C3-DF7FA3BF224F}">
      <dgm:prSet/>
      <dgm:spPr/>
      <dgm:t>
        <a:bodyPr/>
        <a:lstStyle/>
        <a:p>
          <a:endParaRPr lang="en-US"/>
        </a:p>
      </dgm:t>
    </dgm:pt>
    <dgm:pt modelId="{D981D5CD-BA84-45B0-810A-EC5D1CD661DD}" type="sibTrans" cxnId="{A5A16A87-83E3-4633-A6C3-DF7FA3BF224F}">
      <dgm:prSet/>
      <dgm:spPr/>
      <dgm:t>
        <a:bodyPr/>
        <a:lstStyle/>
        <a:p>
          <a:endParaRPr lang="en-US"/>
        </a:p>
      </dgm:t>
    </dgm:pt>
    <dgm:pt modelId="{3D72464D-4465-4C2B-81EC-A515F2D621DB}">
      <dgm:prSet phldrT="[Text]" custT="1"/>
      <dgm:spPr>
        <a:solidFill>
          <a:srgbClr val="002060"/>
        </a:solidFill>
      </dgm:spPr>
      <dgm:t>
        <a:bodyPr/>
        <a:lstStyle/>
        <a:p>
          <a:pPr algn="ctr"/>
          <a:r>
            <a:rPr lang="en-US" sz="2800" b="1" dirty="0" err="1" smtClean="0"/>
            <a:t>কমিউনিটি</a:t>
          </a:r>
          <a:r>
            <a:rPr lang="en-US" sz="2800" b="1" dirty="0" smtClean="0"/>
            <a:t>/</a:t>
          </a:r>
          <a:r>
            <a:rPr lang="en-US" sz="2800" b="1" dirty="0" err="1" smtClean="0"/>
            <a:t>কালেক্টিভ</a:t>
          </a:r>
          <a:endParaRPr lang="en-US" sz="2800" b="1" dirty="0"/>
        </a:p>
      </dgm:t>
    </dgm:pt>
    <dgm:pt modelId="{384F2C83-D73D-464F-896D-61F6333FBD8D}" type="parTrans" cxnId="{17450BFB-6A9F-4978-AF5E-2DAF29AA6137}">
      <dgm:prSet/>
      <dgm:spPr/>
      <dgm:t>
        <a:bodyPr/>
        <a:lstStyle/>
        <a:p>
          <a:endParaRPr lang="en-US"/>
        </a:p>
      </dgm:t>
    </dgm:pt>
    <dgm:pt modelId="{FD0B988B-342E-4B50-8AB4-9F4DD366DBFE}" type="sibTrans" cxnId="{17450BFB-6A9F-4978-AF5E-2DAF29AA6137}">
      <dgm:prSet/>
      <dgm:spPr/>
      <dgm:t>
        <a:bodyPr/>
        <a:lstStyle/>
        <a:p>
          <a:endParaRPr lang="en-US"/>
        </a:p>
      </dgm:t>
    </dgm:pt>
    <dgm:pt modelId="{1C5017F8-77F9-43B7-8622-F0DE923D9FAA}" type="pres">
      <dgm:prSet presAssocID="{47171EE0-AF62-4A44-9DCE-B9E60F8EDE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12F22C-F134-4227-8C18-C75823FA9015}" type="pres">
      <dgm:prSet presAssocID="{6034109D-8491-41B0-A308-72CF4CFF68E9}" presName="parentText" presStyleLbl="node1" presStyleIdx="0" presStyleCnt="7" custLinFactY="-8287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68C523-9061-4C3F-A228-4ECB749DFA23}" type="pres">
      <dgm:prSet presAssocID="{DC384B92-4CEB-4ADC-BDB6-0AB4B0C501E6}" presName="spacer" presStyleCnt="0"/>
      <dgm:spPr/>
    </dgm:pt>
    <dgm:pt modelId="{B1048B5F-B882-4BB3-845A-D3D6D5DE42CE}" type="pres">
      <dgm:prSet presAssocID="{6F8A08E5-364D-4EBC-92B6-B704298BBE84}" presName="parentText" presStyleLbl="node1" presStyleIdx="1" presStyleCnt="7" custLinFactY="-329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B6C6B0-35D1-4BB0-A47E-C0C267727D16}" type="pres">
      <dgm:prSet presAssocID="{FA2834D3-EF19-4577-8241-76966A6265B8}" presName="spacer" presStyleCnt="0"/>
      <dgm:spPr/>
    </dgm:pt>
    <dgm:pt modelId="{F758EDC3-EF4A-46BE-8EBE-25B10F6316B4}" type="pres">
      <dgm:prSet presAssocID="{D89A0876-8AF7-4767-9464-BB8EC4BDE610}" presName="parentText" presStyleLbl="node1" presStyleIdx="2" presStyleCnt="7" custLinFactNeighborY="618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521BD6-E2D2-4769-9555-B1D85FCE5E20}" type="pres">
      <dgm:prSet presAssocID="{077F8DFD-B5CC-46D4-A031-1AF579AB433F}" presName="spacer" presStyleCnt="0"/>
      <dgm:spPr/>
    </dgm:pt>
    <dgm:pt modelId="{4D8C113D-8BDB-442F-BD44-C8D659FAEC34}" type="pres">
      <dgm:prSet presAssocID="{4FCE9AE3-1784-42ED-8F19-7B2F6A2BBA13}" presName="parentText" presStyleLbl="node1" presStyleIdx="3" presStyleCnt="7" custLinFactY="329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45D485-3101-4EBD-A6CE-1212A220AEDF}" type="pres">
      <dgm:prSet presAssocID="{599064DC-4FDA-46C1-B30A-C0A3C1AC1DC4}" presName="spacer" presStyleCnt="0"/>
      <dgm:spPr/>
    </dgm:pt>
    <dgm:pt modelId="{2D26048D-2A4A-46FE-8B87-F46FF1469FF4}" type="pres">
      <dgm:prSet presAssocID="{633B968D-97AC-483C-BD75-F22ECC17E495}" presName="parentText" presStyleLbl="node1" presStyleIdx="4" presStyleCnt="7" custLinFactY="820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CEA2A0-811A-42DC-AD9A-06EEFBEB12CC}" type="pres">
      <dgm:prSet presAssocID="{92B3FEFB-421C-4F92-8B7B-1197E4DFE140}" presName="spacer" presStyleCnt="0"/>
      <dgm:spPr/>
    </dgm:pt>
    <dgm:pt modelId="{A9153F89-48DE-4305-93A1-C657DA9BE089}" type="pres">
      <dgm:prSet presAssocID="{078AFED4-9A79-4D9B-AE23-D7E90FFECA37}" presName="parentText" presStyleLbl="node1" presStyleIdx="5" presStyleCnt="7" custLinFactY="100000" custLinFactNeighborY="10246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7DEE52-A56F-40C5-8E5F-C8F7AA118F05}" type="pres">
      <dgm:prSet presAssocID="{D981D5CD-BA84-45B0-810A-EC5D1CD661DD}" presName="spacer" presStyleCnt="0"/>
      <dgm:spPr/>
    </dgm:pt>
    <dgm:pt modelId="{FC6FB5B6-D676-4069-AD50-CA0921F1037E}" type="pres">
      <dgm:prSet presAssocID="{3D72464D-4465-4C2B-81EC-A515F2D621DB}" presName="parentText" presStyleLbl="node1" presStyleIdx="6" presStyleCnt="7" custLinFactY="-9784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058793-60C8-4851-BD35-6251539E2F9F}" type="presOf" srcId="{47171EE0-AF62-4A44-9DCE-B9E60F8EDE20}" destId="{1C5017F8-77F9-43B7-8622-F0DE923D9FAA}" srcOrd="0" destOrd="0" presId="urn:microsoft.com/office/officeart/2005/8/layout/vList2"/>
    <dgm:cxn modelId="{17450BFB-6A9F-4978-AF5E-2DAF29AA6137}" srcId="{47171EE0-AF62-4A44-9DCE-B9E60F8EDE20}" destId="{3D72464D-4465-4C2B-81EC-A515F2D621DB}" srcOrd="6" destOrd="0" parTransId="{384F2C83-D73D-464F-896D-61F6333FBD8D}" sibTransId="{FD0B988B-342E-4B50-8AB4-9F4DD366DBFE}"/>
    <dgm:cxn modelId="{F7CA55D8-541A-44DA-B3C1-0155E2D54825}" srcId="{47171EE0-AF62-4A44-9DCE-B9E60F8EDE20}" destId="{633B968D-97AC-483C-BD75-F22ECC17E495}" srcOrd="4" destOrd="0" parTransId="{335C1192-4D94-47B4-9F08-CC6DC3682A2B}" sibTransId="{92B3FEFB-421C-4F92-8B7B-1197E4DFE140}"/>
    <dgm:cxn modelId="{4C48A72D-85AC-4CBB-81F4-A49A09B2AD5B}" type="presOf" srcId="{6F8A08E5-364D-4EBC-92B6-B704298BBE84}" destId="{B1048B5F-B882-4BB3-845A-D3D6D5DE42CE}" srcOrd="0" destOrd="0" presId="urn:microsoft.com/office/officeart/2005/8/layout/vList2"/>
    <dgm:cxn modelId="{A74B53C6-5493-46B0-A365-5D29896F6461}" type="presOf" srcId="{633B968D-97AC-483C-BD75-F22ECC17E495}" destId="{2D26048D-2A4A-46FE-8B87-F46FF1469FF4}" srcOrd="0" destOrd="0" presId="urn:microsoft.com/office/officeart/2005/8/layout/vList2"/>
    <dgm:cxn modelId="{A5A16A87-83E3-4633-A6C3-DF7FA3BF224F}" srcId="{47171EE0-AF62-4A44-9DCE-B9E60F8EDE20}" destId="{078AFED4-9A79-4D9B-AE23-D7E90FFECA37}" srcOrd="5" destOrd="0" parTransId="{265C1AC7-32D1-438C-9B70-CE5012616FE7}" sibTransId="{D981D5CD-BA84-45B0-810A-EC5D1CD661DD}"/>
    <dgm:cxn modelId="{C6198E3A-D42A-4052-BA3F-D083B9C625B2}" type="presOf" srcId="{078AFED4-9A79-4D9B-AE23-D7E90FFECA37}" destId="{A9153F89-48DE-4305-93A1-C657DA9BE089}" srcOrd="0" destOrd="0" presId="urn:microsoft.com/office/officeart/2005/8/layout/vList2"/>
    <dgm:cxn modelId="{AA2A967D-F252-483D-BEB3-39106D754AD7}" type="presOf" srcId="{3D72464D-4465-4C2B-81EC-A515F2D621DB}" destId="{FC6FB5B6-D676-4069-AD50-CA0921F1037E}" srcOrd="0" destOrd="0" presId="urn:microsoft.com/office/officeart/2005/8/layout/vList2"/>
    <dgm:cxn modelId="{235F59B6-AF85-4FB6-AF2F-EAA1D34DFC15}" type="presOf" srcId="{4FCE9AE3-1784-42ED-8F19-7B2F6A2BBA13}" destId="{4D8C113D-8BDB-442F-BD44-C8D659FAEC34}" srcOrd="0" destOrd="0" presId="urn:microsoft.com/office/officeart/2005/8/layout/vList2"/>
    <dgm:cxn modelId="{9C85CC41-5AF6-42AA-9FE8-0B8AF9725B3D}" type="presOf" srcId="{6034109D-8491-41B0-A308-72CF4CFF68E9}" destId="{0D12F22C-F134-4227-8C18-C75823FA9015}" srcOrd="0" destOrd="0" presId="urn:microsoft.com/office/officeart/2005/8/layout/vList2"/>
    <dgm:cxn modelId="{9070BC65-8E43-4C39-9677-959CB4ECB1BB}" srcId="{47171EE0-AF62-4A44-9DCE-B9E60F8EDE20}" destId="{D89A0876-8AF7-4767-9464-BB8EC4BDE610}" srcOrd="2" destOrd="0" parTransId="{BB8361E5-77DB-470C-813F-B89597BC8410}" sibTransId="{077F8DFD-B5CC-46D4-A031-1AF579AB433F}"/>
    <dgm:cxn modelId="{889F671E-2D7F-4452-8C50-7C8EFAD6D552}" srcId="{47171EE0-AF62-4A44-9DCE-B9E60F8EDE20}" destId="{6F8A08E5-364D-4EBC-92B6-B704298BBE84}" srcOrd="1" destOrd="0" parTransId="{174C3662-8096-436E-BCBD-459D0D20FD48}" sibTransId="{FA2834D3-EF19-4577-8241-76966A6265B8}"/>
    <dgm:cxn modelId="{B90FE014-A9B2-498E-BA16-F9A5EB4E2E79}" srcId="{47171EE0-AF62-4A44-9DCE-B9E60F8EDE20}" destId="{6034109D-8491-41B0-A308-72CF4CFF68E9}" srcOrd="0" destOrd="0" parTransId="{98E743FF-7D47-4019-BC51-D0ECC37112FF}" sibTransId="{DC384B92-4CEB-4ADC-BDB6-0AB4B0C501E6}"/>
    <dgm:cxn modelId="{C341537D-1DF4-40E5-99C4-34003DE036F6}" type="presOf" srcId="{D89A0876-8AF7-4767-9464-BB8EC4BDE610}" destId="{F758EDC3-EF4A-46BE-8EBE-25B10F6316B4}" srcOrd="0" destOrd="0" presId="urn:microsoft.com/office/officeart/2005/8/layout/vList2"/>
    <dgm:cxn modelId="{3A9416A2-CC6B-47EB-A76A-FA61EBBB5131}" srcId="{47171EE0-AF62-4A44-9DCE-B9E60F8EDE20}" destId="{4FCE9AE3-1784-42ED-8F19-7B2F6A2BBA13}" srcOrd="3" destOrd="0" parTransId="{C3433972-DC15-4280-8118-158E49C4CFE9}" sibTransId="{599064DC-4FDA-46C1-B30A-C0A3C1AC1DC4}"/>
    <dgm:cxn modelId="{31C36D6A-ABE2-4685-9084-2F2508A8DED7}" type="presParOf" srcId="{1C5017F8-77F9-43B7-8622-F0DE923D9FAA}" destId="{0D12F22C-F134-4227-8C18-C75823FA9015}" srcOrd="0" destOrd="0" presId="urn:microsoft.com/office/officeart/2005/8/layout/vList2"/>
    <dgm:cxn modelId="{A38B0A1A-54BE-4061-9254-90136D4BC76A}" type="presParOf" srcId="{1C5017F8-77F9-43B7-8622-F0DE923D9FAA}" destId="{7968C523-9061-4C3F-A228-4ECB749DFA23}" srcOrd="1" destOrd="0" presId="urn:microsoft.com/office/officeart/2005/8/layout/vList2"/>
    <dgm:cxn modelId="{7883C661-F93C-4998-B42A-A979F735259D}" type="presParOf" srcId="{1C5017F8-77F9-43B7-8622-F0DE923D9FAA}" destId="{B1048B5F-B882-4BB3-845A-D3D6D5DE42CE}" srcOrd="2" destOrd="0" presId="urn:microsoft.com/office/officeart/2005/8/layout/vList2"/>
    <dgm:cxn modelId="{26A291DB-1662-4B5B-9BC0-2135E7573E46}" type="presParOf" srcId="{1C5017F8-77F9-43B7-8622-F0DE923D9FAA}" destId="{38B6C6B0-35D1-4BB0-A47E-C0C267727D16}" srcOrd="3" destOrd="0" presId="urn:microsoft.com/office/officeart/2005/8/layout/vList2"/>
    <dgm:cxn modelId="{5AEF2CB9-DC4F-474E-BF6F-4A2F313995D9}" type="presParOf" srcId="{1C5017F8-77F9-43B7-8622-F0DE923D9FAA}" destId="{F758EDC3-EF4A-46BE-8EBE-25B10F6316B4}" srcOrd="4" destOrd="0" presId="urn:microsoft.com/office/officeart/2005/8/layout/vList2"/>
    <dgm:cxn modelId="{3A4F68B8-D237-4EBB-A36E-266FA91008CD}" type="presParOf" srcId="{1C5017F8-77F9-43B7-8622-F0DE923D9FAA}" destId="{D7521BD6-E2D2-4769-9555-B1D85FCE5E20}" srcOrd="5" destOrd="0" presId="urn:microsoft.com/office/officeart/2005/8/layout/vList2"/>
    <dgm:cxn modelId="{449E85AE-0517-4D8F-BE30-F44FF2604A08}" type="presParOf" srcId="{1C5017F8-77F9-43B7-8622-F0DE923D9FAA}" destId="{4D8C113D-8BDB-442F-BD44-C8D659FAEC34}" srcOrd="6" destOrd="0" presId="urn:microsoft.com/office/officeart/2005/8/layout/vList2"/>
    <dgm:cxn modelId="{79C947E4-4493-4ED8-85DE-EFBB3E2EB69F}" type="presParOf" srcId="{1C5017F8-77F9-43B7-8622-F0DE923D9FAA}" destId="{E545D485-3101-4EBD-A6CE-1212A220AEDF}" srcOrd="7" destOrd="0" presId="urn:microsoft.com/office/officeart/2005/8/layout/vList2"/>
    <dgm:cxn modelId="{79675AC3-7033-493F-9F6B-F7CBCB975AB8}" type="presParOf" srcId="{1C5017F8-77F9-43B7-8622-F0DE923D9FAA}" destId="{2D26048D-2A4A-46FE-8B87-F46FF1469FF4}" srcOrd="8" destOrd="0" presId="urn:microsoft.com/office/officeart/2005/8/layout/vList2"/>
    <dgm:cxn modelId="{176BF4CB-7E37-4576-86EF-D549C4B2C4AD}" type="presParOf" srcId="{1C5017F8-77F9-43B7-8622-F0DE923D9FAA}" destId="{AECEA2A0-811A-42DC-AD9A-06EEFBEB12CC}" srcOrd="9" destOrd="0" presId="urn:microsoft.com/office/officeart/2005/8/layout/vList2"/>
    <dgm:cxn modelId="{B38C87EE-448E-4C19-8A9B-9E33B7FD7DEE}" type="presParOf" srcId="{1C5017F8-77F9-43B7-8622-F0DE923D9FAA}" destId="{A9153F89-48DE-4305-93A1-C657DA9BE089}" srcOrd="10" destOrd="0" presId="urn:microsoft.com/office/officeart/2005/8/layout/vList2"/>
    <dgm:cxn modelId="{34DFCDD1-6961-473A-BF8A-820F54F61FCB}" type="presParOf" srcId="{1C5017F8-77F9-43B7-8622-F0DE923D9FAA}" destId="{377DEE52-A56F-40C5-8E5F-C8F7AA118F05}" srcOrd="11" destOrd="0" presId="urn:microsoft.com/office/officeart/2005/8/layout/vList2"/>
    <dgm:cxn modelId="{563F8CA6-C4C0-48A7-AB5E-EABC3CD63D9E}" type="presParOf" srcId="{1C5017F8-77F9-43B7-8622-F0DE923D9FAA}" destId="{FC6FB5B6-D676-4069-AD50-CA0921F1037E}" srcOrd="12" destOrd="0" presId="urn:microsoft.com/office/officeart/2005/8/layout/vList2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ECF5D91-AF53-403E-A5C7-DA75F0CA17C9}" type="doc">
      <dgm:prSet loTypeId="urn:microsoft.com/office/officeart/2005/8/layout/hierarchy3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B166FFD-3829-461B-80BF-77941C6D2C8B}">
      <dgm:prSet phldrT="[Text]" custT="1"/>
      <dgm:spPr/>
      <dgm:t>
        <a:bodyPr/>
        <a:lstStyle/>
        <a:p>
          <a:r>
            <a:rPr lang="en-US" sz="4000" b="1" dirty="0" err="1" smtClean="0"/>
            <a:t>উৎসব</a:t>
          </a:r>
          <a:endParaRPr lang="en-US" sz="4000" b="1" dirty="0"/>
        </a:p>
      </dgm:t>
    </dgm:pt>
    <dgm:pt modelId="{F794E666-6C47-41F3-8911-768AFD9AA8B9}" type="parTrans" cxnId="{1DE6386E-6C15-47AA-BAA4-0CEE3D48AD0A}">
      <dgm:prSet/>
      <dgm:spPr/>
      <dgm:t>
        <a:bodyPr/>
        <a:lstStyle/>
        <a:p>
          <a:endParaRPr lang="en-US"/>
        </a:p>
      </dgm:t>
    </dgm:pt>
    <dgm:pt modelId="{781BB5AE-EF3C-4429-ABD0-AE82B46A1B99}" type="sibTrans" cxnId="{1DE6386E-6C15-47AA-BAA4-0CEE3D48AD0A}">
      <dgm:prSet/>
      <dgm:spPr/>
      <dgm:t>
        <a:bodyPr/>
        <a:lstStyle/>
        <a:p>
          <a:endParaRPr lang="en-US"/>
        </a:p>
      </dgm:t>
    </dgm:pt>
    <dgm:pt modelId="{834DF490-9697-4307-B397-145D9671A9CD}">
      <dgm:prSet phldrT="[Text]" custT="1"/>
      <dgm:spPr/>
      <dgm:t>
        <a:bodyPr/>
        <a:lstStyle/>
        <a:p>
          <a:r>
            <a:rPr lang="en-US" sz="2400" b="1" dirty="0" err="1" smtClean="0"/>
            <a:t>চলচ্চিত্র</a:t>
          </a:r>
          <a:r>
            <a:rPr lang="en-US" sz="2400" b="1" dirty="0" smtClean="0"/>
            <a:t> </a:t>
          </a:r>
          <a:r>
            <a:rPr lang="en-US" sz="2400" b="1" dirty="0" err="1" smtClean="0"/>
            <a:t>উৎসব</a:t>
          </a:r>
          <a:endParaRPr lang="en-US" sz="2400" b="1" dirty="0"/>
        </a:p>
      </dgm:t>
    </dgm:pt>
    <dgm:pt modelId="{3EF086D2-6971-4299-B71E-BF23F7D12CA1}" type="parTrans" cxnId="{5A725373-5C4F-45F5-8601-ED558E5C9A9C}">
      <dgm:prSet/>
      <dgm:spPr/>
      <dgm:t>
        <a:bodyPr/>
        <a:lstStyle/>
        <a:p>
          <a:endParaRPr lang="en-US"/>
        </a:p>
      </dgm:t>
    </dgm:pt>
    <dgm:pt modelId="{6A195883-DC37-4876-AF76-568ABA026DB0}" type="sibTrans" cxnId="{5A725373-5C4F-45F5-8601-ED558E5C9A9C}">
      <dgm:prSet/>
      <dgm:spPr/>
      <dgm:t>
        <a:bodyPr/>
        <a:lstStyle/>
        <a:p>
          <a:endParaRPr lang="en-US"/>
        </a:p>
      </dgm:t>
    </dgm:pt>
    <dgm:pt modelId="{9F7A6B00-B075-4372-88AB-20F4E738C5FC}">
      <dgm:prSet phldrT="[Text]" custT="1"/>
      <dgm:spPr/>
      <dgm:t>
        <a:bodyPr/>
        <a:lstStyle/>
        <a:p>
          <a:r>
            <a:rPr lang="en-US" sz="2000" dirty="0" err="1" smtClean="0"/>
            <a:t>সাধারণ</a:t>
          </a:r>
          <a:endParaRPr lang="en-US" sz="2000" dirty="0"/>
        </a:p>
      </dgm:t>
    </dgm:pt>
    <dgm:pt modelId="{EDFC0C4D-B739-4DBF-AC7F-3EECC2F6C34F}" type="parTrans" cxnId="{67A13977-B033-4B21-9FBF-FFF1322E34C7}">
      <dgm:prSet/>
      <dgm:spPr/>
      <dgm:t>
        <a:bodyPr/>
        <a:lstStyle/>
        <a:p>
          <a:endParaRPr lang="en-US"/>
        </a:p>
      </dgm:t>
    </dgm:pt>
    <dgm:pt modelId="{722803BC-B924-462A-9BA7-804685B740EF}" type="sibTrans" cxnId="{67A13977-B033-4B21-9FBF-FFF1322E34C7}">
      <dgm:prSet/>
      <dgm:spPr/>
      <dgm:t>
        <a:bodyPr/>
        <a:lstStyle/>
        <a:p>
          <a:endParaRPr lang="en-US"/>
        </a:p>
      </dgm:t>
    </dgm:pt>
    <dgm:pt modelId="{FE2B33DC-FD8A-4BC0-9F8C-4D50A7C95EEB}">
      <dgm:prSet phldrT="[Text]" custT="1"/>
      <dgm:spPr/>
      <dgm:t>
        <a:bodyPr/>
        <a:lstStyle/>
        <a:p>
          <a:r>
            <a:rPr lang="en-US" sz="2000" dirty="0" err="1" smtClean="0"/>
            <a:t>অঞ্চলভিত্তিক</a:t>
          </a:r>
          <a:r>
            <a:rPr lang="en-US" sz="2000" dirty="0" smtClean="0"/>
            <a:t> (Asian, Asian American)</a:t>
          </a:r>
          <a:endParaRPr lang="en-US" sz="2000" dirty="0"/>
        </a:p>
      </dgm:t>
    </dgm:pt>
    <dgm:pt modelId="{57EA67CB-F74D-4B9B-BBAF-B14182604362}" type="parTrans" cxnId="{9DC9E439-6B5C-4399-9EB7-97F2B828F60C}">
      <dgm:prSet/>
      <dgm:spPr/>
      <dgm:t>
        <a:bodyPr/>
        <a:lstStyle/>
        <a:p>
          <a:endParaRPr lang="en-US"/>
        </a:p>
      </dgm:t>
    </dgm:pt>
    <dgm:pt modelId="{952B0A7B-EEBF-4DB2-B790-BF9D4B0618C7}" type="sibTrans" cxnId="{9DC9E439-6B5C-4399-9EB7-97F2B828F60C}">
      <dgm:prSet/>
      <dgm:spPr/>
      <dgm:t>
        <a:bodyPr/>
        <a:lstStyle/>
        <a:p>
          <a:endParaRPr lang="en-US"/>
        </a:p>
      </dgm:t>
    </dgm:pt>
    <dgm:pt modelId="{3850CF2C-B691-41CB-8923-8BBE42E60650}">
      <dgm:prSet phldrT="[Text]" custT="1"/>
      <dgm:spPr/>
      <dgm:t>
        <a:bodyPr/>
        <a:lstStyle/>
        <a:p>
          <a:r>
            <a:rPr lang="en-US" sz="2400" b="1" dirty="0" err="1" smtClean="0"/>
            <a:t>সেমিনার</a:t>
          </a:r>
          <a:r>
            <a:rPr lang="en-US" sz="2400" b="1" dirty="0" smtClean="0"/>
            <a:t>/</a:t>
          </a:r>
          <a:r>
            <a:rPr lang="en-US" sz="2400" b="1" dirty="0" err="1" smtClean="0"/>
            <a:t>সিম্পোজিয়াম</a:t>
          </a:r>
          <a:r>
            <a:rPr lang="en-US" sz="2400" b="1" dirty="0" smtClean="0"/>
            <a:t>/</a:t>
          </a:r>
          <a:r>
            <a:rPr lang="en-US" sz="2400" b="1" dirty="0" err="1" smtClean="0"/>
            <a:t>কনফারেন্স</a:t>
          </a:r>
          <a:endParaRPr lang="en-US" sz="2400" b="1" dirty="0"/>
        </a:p>
      </dgm:t>
    </dgm:pt>
    <dgm:pt modelId="{FA819387-ECE0-4EB1-9BA6-D209D7C83CB6}" type="parTrans" cxnId="{77E83724-1028-4AE3-972A-5FCAD4567D89}">
      <dgm:prSet/>
      <dgm:spPr/>
      <dgm:t>
        <a:bodyPr/>
        <a:lstStyle/>
        <a:p>
          <a:endParaRPr lang="en-US"/>
        </a:p>
      </dgm:t>
    </dgm:pt>
    <dgm:pt modelId="{427B3538-B1F7-4B20-8A61-F25AA58E9F5B}" type="sibTrans" cxnId="{77E83724-1028-4AE3-972A-5FCAD4567D89}">
      <dgm:prSet/>
      <dgm:spPr/>
      <dgm:t>
        <a:bodyPr/>
        <a:lstStyle/>
        <a:p>
          <a:endParaRPr lang="en-US"/>
        </a:p>
      </dgm:t>
    </dgm:pt>
    <dgm:pt modelId="{829B8D85-1C77-4C9C-A4DC-438E53B5D43A}">
      <dgm:prSet phldrT="[Text]" custT="1"/>
      <dgm:spPr/>
      <dgm:t>
        <a:bodyPr/>
        <a:lstStyle/>
        <a:p>
          <a:r>
            <a:rPr lang="en-US" sz="2000" dirty="0" err="1" smtClean="0"/>
            <a:t>বই</a:t>
          </a:r>
          <a:r>
            <a:rPr lang="en-US" sz="2000" dirty="0" smtClean="0"/>
            <a:t>/</a:t>
          </a:r>
          <a:r>
            <a:rPr lang="en-US" sz="2000" dirty="0" err="1" smtClean="0"/>
            <a:t>সাহিত্য</a:t>
          </a:r>
          <a:r>
            <a:rPr lang="en-US" sz="2000" dirty="0" smtClean="0"/>
            <a:t> </a:t>
          </a:r>
          <a:r>
            <a:rPr lang="en-US" sz="2000" dirty="0" err="1" smtClean="0"/>
            <a:t>মেলা</a:t>
          </a:r>
          <a:endParaRPr lang="en-US" sz="2000" dirty="0"/>
        </a:p>
      </dgm:t>
    </dgm:pt>
    <dgm:pt modelId="{2E7E4982-2C11-456D-80BA-C987A57776FE}" type="parTrans" cxnId="{521C24EA-273A-4540-B311-3D450977A853}">
      <dgm:prSet/>
      <dgm:spPr/>
      <dgm:t>
        <a:bodyPr/>
        <a:lstStyle/>
        <a:p>
          <a:endParaRPr lang="en-US"/>
        </a:p>
      </dgm:t>
    </dgm:pt>
    <dgm:pt modelId="{80282703-866A-4B09-952C-4718F3235414}" type="sibTrans" cxnId="{521C24EA-273A-4540-B311-3D450977A853}">
      <dgm:prSet/>
      <dgm:spPr/>
      <dgm:t>
        <a:bodyPr/>
        <a:lstStyle/>
        <a:p>
          <a:endParaRPr lang="en-US"/>
        </a:p>
      </dgm:t>
    </dgm:pt>
    <dgm:pt modelId="{1AAFE7E7-AB0A-482A-80A3-DEC8332A02D9}">
      <dgm:prSet phldrT="[Text]" custT="1"/>
      <dgm:spPr/>
      <dgm:t>
        <a:bodyPr/>
        <a:lstStyle/>
        <a:p>
          <a:r>
            <a:rPr lang="en-US" sz="2000" dirty="0" err="1" smtClean="0"/>
            <a:t>দৈর্ঘ্যভিত্তিক</a:t>
          </a:r>
          <a:r>
            <a:rPr lang="en-US" sz="2000" dirty="0" smtClean="0"/>
            <a:t> (1 Min, Shorts, Feature)</a:t>
          </a:r>
          <a:endParaRPr lang="en-US" sz="2000" dirty="0"/>
        </a:p>
      </dgm:t>
    </dgm:pt>
    <dgm:pt modelId="{ADD4497A-AC4B-484C-8B38-E95F1EAB2C8A}" type="parTrans" cxnId="{41829797-8F22-4874-82E2-44AA7016F819}">
      <dgm:prSet/>
      <dgm:spPr/>
      <dgm:t>
        <a:bodyPr/>
        <a:lstStyle/>
        <a:p>
          <a:endParaRPr lang="en-US"/>
        </a:p>
      </dgm:t>
    </dgm:pt>
    <dgm:pt modelId="{F2B0C0BD-3C8A-417F-971A-4AA26B27A25F}" type="sibTrans" cxnId="{41829797-8F22-4874-82E2-44AA7016F819}">
      <dgm:prSet/>
      <dgm:spPr/>
      <dgm:t>
        <a:bodyPr/>
        <a:lstStyle/>
        <a:p>
          <a:endParaRPr lang="en-US"/>
        </a:p>
      </dgm:t>
    </dgm:pt>
    <dgm:pt modelId="{C6F037B9-435A-4BBC-94FC-E6B12DC2A448}">
      <dgm:prSet phldrT="[Text]" custT="1"/>
      <dgm:spPr/>
      <dgm:t>
        <a:bodyPr/>
        <a:lstStyle/>
        <a:p>
          <a:r>
            <a:rPr lang="en-US" sz="2000" dirty="0" err="1" smtClean="0"/>
            <a:t>বিষয়ভিত্তিক</a:t>
          </a:r>
          <a:r>
            <a:rPr lang="en-US" sz="2000" dirty="0" smtClean="0"/>
            <a:t> (Water, Environment, Wildlife)</a:t>
          </a:r>
          <a:endParaRPr lang="en-US" sz="2000" dirty="0"/>
        </a:p>
      </dgm:t>
    </dgm:pt>
    <dgm:pt modelId="{8BFC2BAC-47DE-4979-99DC-3E58F9BB18CF}" type="parTrans" cxnId="{120BAB3C-18F2-4A17-B9E5-667853DB1B98}">
      <dgm:prSet/>
      <dgm:spPr/>
      <dgm:t>
        <a:bodyPr/>
        <a:lstStyle/>
        <a:p>
          <a:endParaRPr lang="en-US"/>
        </a:p>
      </dgm:t>
    </dgm:pt>
    <dgm:pt modelId="{7CDB50D0-9E87-4AFD-9BD3-A317836E6616}" type="sibTrans" cxnId="{120BAB3C-18F2-4A17-B9E5-667853DB1B98}">
      <dgm:prSet/>
      <dgm:spPr/>
      <dgm:t>
        <a:bodyPr/>
        <a:lstStyle/>
        <a:p>
          <a:endParaRPr lang="en-US"/>
        </a:p>
      </dgm:t>
    </dgm:pt>
    <dgm:pt modelId="{6F05C4E2-ACEE-43AF-BBA4-1DF89938ABFB}">
      <dgm:prSet phldrT="[Text]" custT="1"/>
      <dgm:spPr/>
      <dgm:t>
        <a:bodyPr/>
        <a:lstStyle/>
        <a:p>
          <a:r>
            <a:rPr lang="en-US" sz="2000" dirty="0" err="1" smtClean="0"/>
            <a:t>ডকুমেন্টারি</a:t>
          </a:r>
          <a:r>
            <a:rPr lang="en-US" sz="2000" dirty="0" smtClean="0"/>
            <a:t> </a:t>
          </a:r>
          <a:r>
            <a:rPr lang="en-US" sz="2000" dirty="0" err="1" smtClean="0"/>
            <a:t>সেমিনার</a:t>
          </a:r>
          <a:endParaRPr lang="en-US" sz="2000" dirty="0"/>
        </a:p>
      </dgm:t>
    </dgm:pt>
    <dgm:pt modelId="{77B5CB3F-C8DB-4011-A570-2A7920D83B46}" type="parTrans" cxnId="{A2C9A776-2B66-4AB6-BCBA-9D9FEE71C5E4}">
      <dgm:prSet/>
      <dgm:spPr/>
      <dgm:t>
        <a:bodyPr/>
        <a:lstStyle/>
        <a:p>
          <a:endParaRPr lang="en-US"/>
        </a:p>
      </dgm:t>
    </dgm:pt>
    <dgm:pt modelId="{D9D4B14E-53F1-48CF-925B-052D8DC9191E}" type="sibTrans" cxnId="{A2C9A776-2B66-4AB6-BCBA-9D9FEE71C5E4}">
      <dgm:prSet/>
      <dgm:spPr/>
      <dgm:t>
        <a:bodyPr/>
        <a:lstStyle/>
        <a:p>
          <a:endParaRPr lang="en-US"/>
        </a:p>
      </dgm:t>
    </dgm:pt>
    <dgm:pt modelId="{FE50D926-E533-48EF-9786-41E7F16CCCCA}">
      <dgm:prSet phldrT="[Text]" custT="1"/>
      <dgm:spPr/>
      <dgm:t>
        <a:bodyPr/>
        <a:lstStyle/>
        <a:p>
          <a:r>
            <a:rPr lang="en-US" sz="2000" dirty="0" err="1" smtClean="0"/>
            <a:t>আর্ট</a:t>
          </a:r>
          <a:r>
            <a:rPr lang="en-US" sz="2000" dirty="0" smtClean="0"/>
            <a:t> </a:t>
          </a:r>
          <a:r>
            <a:rPr lang="en-US" sz="2000" dirty="0" err="1" smtClean="0"/>
            <a:t>সামিট</a:t>
          </a:r>
          <a:r>
            <a:rPr lang="en-US" sz="2000" dirty="0" smtClean="0"/>
            <a:t>/</a:t>
          </a:r>
          <a:r>
            <a:rPr lang="as-IN" sz="2000" dirty="0" smtClean="0"/>
            <a:t>বিয়েনাল</a:t>
          </a:r>
          <a:endParaRPr lang="en-US" sz="2000" dirty="0"/>
        </a:p>
      </dgm:t>
    </dgm:pt>
    <dgm:pt modelId="{D4946453-0661-4A31-B410-9CA0828ACC3C}" type="parTrans" cxnId="{315ABAFB-6D2A-4990-8951-61F16351C5A9}">
      <dgm:prSet/>
      <dgm:spPr/>
      <dgm:t>
        <a:bodyPr/>
        <a:lstStyle/>
        <a:p>
          <a:endParaRPr lang="en-US"/>
        </a:p>
      </dgm:t>
    </dgm:pt>
    <dgm:pt modelId="{68A8E789-368B-483A-B90E-03FA72C19D67}" type="sibTrans" cxnId="{315ABAFB-6D2A-4990-8951-61F16351C5A9}">
      <dgm:prSet/>
      <dgm:spPr/>
      <dgm:t>
        <a:bodyPr/>
        <a:lstStyle/>
        <a:p>
          <a:endParaRPr lang="en-US"/>
        </a:p>
      </dgm:t>
    </dgm:pt>
    <dgm:pt modelId="{51EA4CC9-2731-4F98-9AB0-180DAF1E26EA}">
      <dgm:prSet phldrT="[Text]" custT="1"/>
      <dgm:spPr/>
      <dgm:t>
        <a:bodyPr/>
        <a:lstStyle/>
        <a:p>
          <a:r>
            <a:rPr lang="en-US" sz="2000" dirty="0" err="1" smtClean="0"/>
            <a:t>ইস্যুভিত্তিক</a:t>
          </a:r>
          <a:r>
            <a:rPr lang="en-US" sz="2000" dirty="0" smtClean="0"/>
            <a:t> (Women, HR, Black, LGBTQ)</a:t>
          </a:r>
          <a:endParaRPr lang="en-US" sz="2000" dirty="0"/>
        </a:p>
      </dgm:t>
    </dgm:pt>
    <dgm:pt modelId="{5D0A50F8-FBC7-44A6-AA14-0E55909C62BB}" type="parTrans" cxnId="{98C73439-20DF-4D82-9494-877F6031DD5A}">
      <dgm:prSet/>
      <dgm:spPr/>
      <dgm:t>
        <a:bodyPr/>
        <a:lstStyle/>
        <a:p>
          <a:endParaRPr lang="en-US"/>
        </a:p>
      </dgm:t>
    </dgm:pt>
    <dgm:pt modelId="{E42CD2BD-97E6-43EA-A26E-737B5296AA9D}" type="sibTrans" cxnId="{98C73439-20DF-4D82-9494-877F6031DD5A}">
      <dgm:prSet/>
      <dgm:spPr/>
      <dgm:t>
        <a:bodyPr/>
        <a:lstStyle/>
        <a:p>
          <a:endParaRPr lang="en-US"/>
        </a:p>
      </dgm:t>
    </dgm:pt>
    <dgm:pt modelId="{855158F2-3E0C-45C4-B770-AD1D9C5E427D}">
      <dgm:prSet phldrT="[Text]" custT="1"/>
      <dgm:spPr/>
      <dgm:t>
        <a:bodyPr/>
        <a:lstStyle/>
        <a:p>
          <a:r>
            <a:rPr lang="en-US" sz="2000" dirty="0" err="1" smtClean="0"/>
            <a:t>জনরা</a:t>
          </a:r>
          <a:r>
            <a:rPr lang="en-US" sz="2000" dirty="0" smtClean="0"/>
            <a:t> (Experimental, </a:t>
          </a:r>
          <a:r>
            <a:rPr lang="en-US" sz="2000" dirty="0" err="1" smtClean="0"/>
            <a:t>SiFi</a:t>
          </a:r>
          <a:r>
            <a:rPr lang="en-US" sz="2000" dirty="0" smtClean="0"/>
            <a:t>, Horror, Journalism)</a:t>
          </a:r>
          <a:endParaRPr lang="en-US" sz="2000" dirty="0"/>
        </a:p>
      </dgm:t>
    </dgm:pt>
    <dgm:pt modelId="{F2B2BA70-493D-4F09-809D-C0260EA80E9A}" type="parTrans" cxnId="{954B0C74-DAE7-4DB0-87FF-7FE0EDDA88E8}">
      <dgm:prSet/>
      <dgm:spPr/>
      <dgm:t>
        <a:bodyPr/>
        <a:lstStyle/>
        <a:p>
          <a:endParaRPr lang="en-US"/>
        </a:p>
      </dgm:t>
    </dgm:pt>
    <dgm:pt modelId="{D494F1E5-C0B2-4010-9BAC-6D39FD7CA9FD}" type="sibTrans" cxnId="{954B0C74-DAE7-4DB0-87FF-7FE0EDDA88E8}">
      <dgm:prSet/>
      <dgm:spPr/>
      <dgm:t>
        <a:bodyPr/>
        <a:lstStyle/>
        <a:p>
          <a:endParaRPr lang="en-US"/>
        </a:p>
      </dgm:t>
    </dgm:pt>
    <dgm:pt modelId="{3EE616F3-9102-4955-AD96-0E96F5217450}" type="pres">
      <dgm:prSet presAssocID="{7ECF5D91-AF53-403E-A5C7-DA75F0CA17C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4399C9F-3660-43EF-9ABD-080147C529C5}" type="pres">
      <dgm:prSet presAssocID="{1B166FFD-3829-461B-80BF-77941C6D2C8B}" presName="root" presStyleCnt="0"/>
      <dgm:spPr/>
    </dgm:pt>
    <dgm:pt modelId="{84A2B4F8-B356-4191-85DB-EF56CFF0DE3D}" type="pres">
      <dgm:prSet presAssocID="{1B166FFD-3829-461B-80BF-77941C6D2C8B}" presName="rootComposite" presStyleCnt="0"/>
      <dgm:spPr/>
    </dgm:pt>
    <dgm:pt modelId="{227E425F-2405-4FCD-9FF1-D3B4AF464012}" type="pres">
      <dgm:prSet presAssocID="{1B166FFD-3829-461B-80BF-77941C6D2C8B}" presName="rootText" presStyleLbl="node1" presStyleIdx="0" presStyleCnt="1" custScaleY="53022"/>
      <dgm:spPr/>
      <dgm:t>
        <a:bodyPr/>
        <a:lstStyle/>
        <a:p>
          <a:endParaRPr lang="en-US"/>
        </a:p>
      </dgm:t>
    </dgm:pt>
    <dgm:pt modelId="{BE7E3882-E3DD-413C-AE17-1AAC2F4D2291}" type="pres">
      <dgm:prSet presAssocID="{1B166FFD-3829-461B-80BF-77941C6D2C8B}" presName="rootConnector" presStyleLbl="node1" presStyleIdx="0" presStyleCnt="1"/>
      <dgm:spPr/>
      <dgm:t>
        <a:bodyPr/>
        <a:lstStyle/>
        <a:p>
          <a:endParaRPr lang="en-US"/>
        </a:p>
      </dgm:t>
    </dgm:pt>
    <dgm:pt modelId="{715957A7-7DAC-4DE9-95FB-67C07D048199}" type="pres">
      <dgm:prSet presAssocID="{1B166FFD-3829-461B-80BF-77941C6D2C8B}" presName="childShape" presStyleCnt="0"/>
      <dgm:spPr/>
    </dgm:pt>
    <dgm:pt modelId="{174C0512-2A0D-40CB-9CD5-3097A6640517}" type="pres">
      <dgm:prSet presAssocID="{3EF086D2-6971-4299-B71E-BF23F7D12CA1}" presName="Name13" presStyleLbl="parChTrans1D2" presStyleIdx="0" presStyleCnt="2"/>
      <dgm:spPr/>
      <dgm:t>
        <a:bodyPr/>
        <a:lstStyle/>
        <a:p>
          <a:endParaRPr lang="en-US"/>
        </a:p>
      </dgm:t>
    </dgm:pt>
    <dgm:pt modelId="{6F4F12A4-5FF3-4E3D-9763-28348E800D51}" type="pres">
      <dgm:prSet presAssocID="{834DF490-9697-4307-B397-145D9671A9CD}" presName="childText" presStyleLbl="bgAcc1" presStyleIdx="0" presStyleCnt="2" custScaleX="240087" custScaleY="2243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B39406-3C42-465A-AC5C-7C5CBB8FE219}" type="pres">
      <dgm:prSet presAssocID="{FA819387-ECE0-4EB1-9BA6-D209D7C83CB6}" presName="Name13" presStyleLbl="parChTrans1D2" presStyleIdx="1" presStyleCnt="2"/>
      <dgm:spPr/>
      <dgm:t>
        <a:bodyPr/>
        <a:lstStyle/>
        <a:p>
          <a:endParaRPr lang="en-US"/>
        </a:p>
      </dgm:t>
    </dgm:pt>
    <dgm:pt modelId="{4D3970EE-160C-41A5-8D11-F1B55DE9B739}" type="pres">
      <dgm:prSet presAssocID="{3850CF2C-B691-41CB-8923-8BBE42E60650}" presName="childText" presStyleLbl="bgAcc1" presStyleIdx="1" presStyleCnt="2" custScaleX="241643" custScaleY="122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0BAB3C-18F2-4A17-B9E5-667853DB1B98}" srcId="{834DF490-9697-4307-B397-145D9671A9CD}" destId="{C6F037B9-435A-4BBC-94FC-E6B12DC2A448}" srcOrd="1" destOrd="0" parTransId="{8BFC2BAC-47DE-4979-99DC-3E58F9BB18CF}" sibTransId="{7CDB50D0-9E87-4AFD-9BD3-A317836E6616}"/>
    <dgm:cxn modelId="{9F91A221-3679-46FB-BBD3-5E19EA322455}" type="presOf" srcId="{1B166FFD-3829-461B-80BF-77941C6D2C8B}" destId="{BE7E3882-E3DD-413C-AE17-1AAC2F4D2291}" srcOrd="1" destOrd="0" presId="urn:microsoft.com/office/officeart/2005/8/layout/hierarchy3"/>
    <dgm:cxn modelId="{A2C9A776-2B66-4AB6-BCBA-9D9FEE71C5E4}" srcId="{3850CF2C-B691-41CB-8923-8BBE42E60650}" destId="{6F05C4E2-ACEE-43AF-BBA4-1DF89938ABFB}" srcOrd="1" destOrd="0" parTransId="{77B5CB3F-C8DB-4011-A570-2A7920D83B46}" sibTransId="{D9D4B14E-53F1-48CF-925B-052D8DC9191E}"/>
    <dgm:cxn modelId="{315ABAFB-6D2A-4990-8951-61F16351C5A9}" srcId="{3850CF2C-B691-41CB-8923-8BBE42E60650}" destId="{FE50D926-E533-48EF-9786-41E7F16CCCCA}" srcOrd="2" destOrd="0" parTransId="{D4946453-0661-4A31-B410-9CA0828ACC3C}" sibTransId="{68A8E789-368B-483A-B90E-03FA72C19D67}"/>
    <dgm:cxn modelId="{95608A85-584A-4F5D-B1CA-7AB66860725A}" type="presOf" srcId="{829B8D85-1C77-4C9C-A4DC-438E53B5D43A}" destId="{4D3970EE-160C-41A5-8D11-F1B55DE9B739}" srcOrd="0" destOrd="1" presId="urn:microsoft.com/office/officeart/2005/8/layout/hierarchy3"/>
    <dgm:cxn modelId="{5A725373-5C4F-45F5-8601-ED558E5C9A9C}" srcId="{1B166FFD-3829-461B-80BF-77941C6D2C8B}" destId="{834DF490-9697-4307-B397-145D9671A9CD}" srcOrd="0" destOrd="0" parTransId="{3EF086D2-6971-4299-B71E-BF23F7D12CA1}" sibTransId="{6A195883-DC37-4876-AF76-568ABA026DB0}"/>
    <dgm:cxn modelId="{6B071016-BB04-4F5E-A727-F143397B6B86}" type="presOf" srcId="{855158F2-3E0C-45C4-B770-AD1D9C5E427D}" destId="{6F4F12A4-5FF3-4E3D-9763-28348E800D51}" srcOrd="0" destOrd="3" presId="urn:microsoft.com/office/officeart/2005/8/layout/hierarchy3"/>
    <dgm:cxn modelId="{A9CC2AE8-A02D-43B2-85C3-3ED6BAAE14DF}" type="presOf" srcId="{6F05C4E2-ACEE-43AF-BBA4-1DF89938ABFB}" destId="{4D3970EE-160C-41A5-8D11-F1B55DE9B739}" srcOrd="0" destOrd="2" presId="urn:microsoft.com/office/officeart/2005/8/layout/hierarchy3"/>
    <dgm:cxn modelId="{099CE236-8A1B-446D-9129-D590AB12B1AA}" type="presOf" srcId="{1B166FFD-3829-461B-80BF-77941C6D2C8B}" destId="{227E425F-2405-4FCD-9FF1-D3B4AF464012}" srcOrd="0" destOrd="0" presId="urn:microsoft.com/office/officeart/2005/8/layout/hierarchy3"/>
    <dgm:cxn modelId="{9DC9E439-6B5C-4399-9EB7-97F2B828F60C}" srcId="{834DF490-9697-4307-B397-145D9671A9CD}" destId="{FE2B33DC-FD8A-4BC0-9F8C-4D50A7C95EEB}" srcOrd="4" destOrd="0" parTransId="{57EA67CB-F74D-4B9B-BBAF-B14182604362}" sibTransId="{952B0A7B-EEBF-4DB2-B790-BF9D4B0618C7}"/>
    <dgm:cxn modelId="{ED03D1ED-E649-4A8E-B161-FF8BCF3EE5B3}" type="presOf" srcId="{1AAFE7E7-AB0A-482A-80A3-DEC8332A02D9}" destId="{6F4F12A4-5FF3-4E3D-9763-28348E800D51}" srcOrd="0" destOrd="6" presId="urn:microsoft.com/office/officeart/2005/8/layout/hierarchy3"/>
    <dgm:cxn modelId="{77E83724-1028-4AE3-972A-5FCAD4567D89}" srcId="{1B166FFD-3829-461B-80BF-77941C6D2C8B}" destId="{3850CF2C-B691-41CB-8923-8BBE42E60650}" srcOrd="1" destOrd="0" parTransId="{FA819387-ECE0-4EB1-9BA6-D209D7C83CB6}" sibTransId="{427B3538-B1F7-4B20-8A61-F25AA58E9F5B}"/>
    <dgm:cxn modelId="{33667658-E5D6-47EF-9FD2-E6BB2EAF54E6}" type="presOf" srcId="{3EF086D2-6971-4299-B71E-BF23F7D12CA1}" destId="{174C0512-2A0D-40CB-9CD5-3097A6640517}" srcOrd="0" destOrd="0" presId="urn:microsoft.com/office/officeart/2005/8/layout/hierarchy3"/>
    <dgm:cxn modelId="{1DE6386E-6C15-47AA-BAA4-0CEE3D48AD0A}" srcId="{7ECF5D91-AF53-403E-A5C7-DA75F0CA17C9}" destId="{1B166FFD-3829-461B-80BF-77941C6D2C8B}" srcOrd="0" destOrd="0" parTransId="{F794E666-6C47-41F3-8911-768AFD9AA8B9}" sibTransId="{781BB5AE-EF3C-4429-ABD0-AE82B46A1B99}"/>
    <dgm:cxn modelId="{67A13977-B033-4B21-9FBF-FFF1322E34C7}" srcId="{834DF490-9697-4307-B397-145D9671A9CD}" destId="{9F7A6B00-B075-4372-88AB-20F4E738C5FC}" srcOrd="0" destOrd="0" parTransId="{EDFC0C4D-B739-4DBF-AC7F-3EECC2F6C34F}" sibTransId="{722803BC-B924-462A-9BA7-804685B740EF}"/>
    <dgm:cxn modelId="{0170138F-1544-4901-A901-40DECBC2869C}" type="presOf" srcId="{834DF490-9697-4307-B397-145D9671A9CD}" destId="{6F4F12A4-5FF3-4E3D-9763-28348E800D51}" srcOrd="0" destOrd="0" presId="urn:microsoft.com/office/officeart/2005/8/layout/hierarchy3"/>
    <dgm:cxn modelId="{46C60E7D-9B9E-4BDB-BC70-B1C31FCF01C1}" type="presOf" srcId="{51EA4CC9-2731-4F98-9AB0-180DAF1E26EA}" destId="{6F4F12A4-5FF3-4E3D-9763-28348E800D51}" srcOrd="0" destOrd="4" presId="urn:microsoft.com/office/officeart/2005/8/layout/hierarchy3"/>
    <dgm:cxn modelId="{797418C2-CFCA-4CD2-BF06-005EE28309A5}" type="presOf" srcId="{7ECF5D91-AF53-403E-A5C7-DA75F0CA17C9}" destId="{3EE616F3-9102-4955-AD96-0E96F5217450}" srcOrd="0" destOrd="0" presId="urn:microsoft.com/office/officeart/2005/8/layout/hierarchy3"/>
    <dgm:cxn modelId="{98C73439-20DF-4D82-9494-877F6031DD5A}" srcId="{834DF490-9697-4307-B397-145D9671A9CD}" destId="{51EA4CC9-2731-4F98-9AB0-180DAF1E26EA}" srcOrd="3" destOrd="0" parTransId="{5D0A50F8-FBC7-44A6-AA14-0E55909C62BB}" sibTransId="{E42CD2BD-97E6-43EA-A26E-737B5296AA9D}"/>
    <dgm:cxn modelId="{521C24EA-273A-4540-B311-3D450977A853}" srcId="{3850CF2C-B691-41CB-8923-8BBE42E60650}" destId="{829B8D85-1C77-4C9C-A4DC-438E53B5D43A}" srcOrd="0" destOrd="0" parTransId="{2E7E4982-2C11-456D-80BA-C987A57776FE}" sibTransId="{80282703-866A-4B09-952C-4718F3235414}"/>
    <dgm:cxn modelId="{810A8595-3C2F-450D-901D-29B6B53CEE47}" type="presOf" srcId="{FE2B33DC-FD8A-4BC0-9F8C-4D50A7C95EEB}" destId="{6F4F12A4-5FF3-4E3D-9763-28348E800D51}" srcOrd="0" destOrd="5" presId="urn:microsoft.com/office/officeart/2005/8/layout/hierarchy3"/>
    <dgm:cxn modelId="{A65B04A8-94D6-4B28-8A02-CA3F60923F6E}" type="presOf" srcId="{9F7A6B00-B075-4372-88AB-20F4E738C5FC}" destId="{6F4F12A4-5FF3-4E3D-9763-28348E800D51}" srcOrd="0" destOrd="1" presId="urn:microsoft.com/office/officeart/2005/8/layout/hierarchy3"/>
    <dgm:cxn modelId="{954B0C74-DAE7-4DB0-87FF-7FE0EDDA88E8}" srcId="{834DF490-9697-4307-B397-145D9671A9CD}" destId="{855158F2-3E0C-45C4-B770-AD1D9C5E427D}" srcOrd="2" destOrd="0" parTransId="{F2B2BA70-493D-4F09-809D-C0260EA80E9A}" sibTransId="{D494F1E5-C0B2-4010-9BAC-6D39FD7CA9FD}"/>
    <dgm:cxn modelId="{1B94FE63-0496-4874-824E-7468D0F06317}" type="presOf" srcId="{FA819387-ECE0-4EB1-9BA6-D209D7C83CB6}" destId="{DBB39406-3C42-465A-AC5C-7C5CBB8FE219}" srcOrd="0" destOrd="0" presId="urn:microsoft.com/office/officeart/2005/8/layout/hierarchy3"/>
    <dgm:cxn modelId="{8B856C4E-200B-4565-8556-2B9539BDFFB9}" type="presOf" srcId="{3850CF2C-B691-41CB-8923-8BBE42E60650}" destId="{4D3970EE-160C-41A5-8D11-F1B55DE9B739}" srcOrd="0" destOrd="0" presId="urn:microsoft.com/office/officeart/2005/8/layout/hierarchy3"/>
    <dgm:cxn modelId="{F674FE01-1DB4-42AB-B673-E467A087D8D5}" type="presOf" srcId="{FE50D926-E533-48EF-9786-41E7F16CCCCA}" destId="{4D3970EE-160C-41A5-8D11-F1B55DE9B739}" srcOrd="0" destOrd="3" presId="urn:microsoft.com/office/officeart/2005/8/layout/hierarchy3"/>
    <dgm:cxn modelId="{70818DAC-4381-4D5A-A634-6FC15419F797}" type="presOf" srcId="{C6F037B9-435A-4BBC-94FC-E6B12DC2A448}" destId="{6F4F12A4-5FF3-4E3D-9763-28348E800D51}" srcOrd="0" destOrd="2" presId="urn:microsoft.com/office/officeart/2005/8/layout/hierarchy3"/>
    <dgm:cxn modelId="{41829797-8F22-4874-82E2-44AA7016F819}" srcId="{834DF490-9697-4307-B397-145D9671A9CD}" destId="{1AAFE7E7-AB0A-482A-80A3-DEC8332A02D9}" srcOrd="5" destOrd="0" parTransId="{ADD4497A-AC4B-484C-8B38-E95F1EAB2C8A}" sibTransId="{F2B0C0BD-3C8A-417F-971A-4AA26B27A25F}"/>
    <dgm:cxn modelId="{D60F5622-746D-449B-AD6D-34D40A829BE6}" type="presParOf" srcId="{3EE616F3-9102-4955-AD96-0E96F5217450}" destId="{94399C9F-3660-43EF-9ABD-080147C529C5}" srcOrd="0" destOrd="0" presId="urn:microsoft.com/office/officeart/2005/8/layout/hierarchy3"/>
    <dgm:cxn modelId="{8CDE04E6-9290-47E6-9531-1CF2CD9A150C}" type="presParOf" srcId="{94399C9F-3660-43EF-9ABD-080147C529C5}" destId="{84A2B4F8-B356-4191-85DB-EF56CFF0DE3D}" srcOrd="0" destOrd="0" presId="urn:microsoft.com/office/officeart/2005/8/layout/hierarchy3"/>
    <dgm:cxn modelId="{00032136-7B7F-4695-930A-901649F0CA06}" type="presParOf" srcId="{84A2B4F8-B356-4191-85DB-EF56CFF0DE3D}" destId="{227E425F-2405-4FCD-9FF1-D3B4AF464012}" srcOrd="0" destOrd="0" presId="urn:microsoft.com/office/officeart/2005/8/layout/hierarchy3"/>
    <dgm:cxn modelId="{B0ED36DC-BCA5-41A8-BEF3-4ABEBB5CA5A1}" type="presParOf" srcId="{84A2B4F8-B356-4191-85DB-EF56CFF0DE3D}" destId="{BE7E3882-E3DD-413C-AE17-1AAC2F4D2291}" srcOrd="1" destOrd="0" presId="urn:microsoft.com/office/officeart/2005/8/layout/hierarchy3"/>
    <dgm:cxn modelId="{1F14A1ED-CB76-4C5F-A718-5A936EFDAD74}" type="presParOf" srcId="{94399C9F-3660-43EF-9ABD-080147C529C5}" destId="{715957A7-7DAC-4DE9-95FB-67C07D048199}" srcOrd="1" destOrd="0" presId="urn:microsoft.com/office/officeart/2005/8/layout/hierarchy3"/>
    <dgm:cxn modelId="{66B8071D-39C8-4BE9-9F3F-28A21EDDF906}" type="presParOf" srcId="{715957A7-7DAC-4DE9-95FB-67C07D048199}" destId="{174C0512-2A0D-40CB-9CD5-3097A6640517}" srcOrd="0" destOrd="0" presId="urn:microsoft.com/office/officeart/2005/8/layout/hierarchy3"/>
    <dgm:cxn modelId="{66AD4DC7-EBB5-47CA-ACD1-CEF037CBE1FD}" type="presParOf" srcId="{715957A7-7DAC-4DE9-95FB-67C07D048199}" destId="{6F4F12A4-5FF3-4E3D-9763-28348E800D51}" srcOrd="1" destOrd="0" presId="urn:microsoft.com/office/officeart/2005/8/layout/hierarchy3"/>
    <dgm:cxn modelId="{5CA7B006-B68B-42AB-A07C-251628B1DD1D}" type="presParOf" srcId="{715957A7-7DAC-4DE9-95FB-67C07D048199}" destId="{DBB39406-3C42-465A-AC5C-7C5CBB8FE219}" srcOrd="2" destOrd="0" presId="urn:microsoft.com/office/officeart/2005/8/layout/hierarchy3"/>
    <dgm:cxn modelId="{3BB3B4CC-EBBB-4960-A3D2-9238295AC618}" type="presParOf" srcId="{715957A7-7DAC-4DE9-95FB-67C07D048199}" destId="{4D3970EE-160C-41A5-8D11-F1B55DE9B739}" srcOrd="3" destOrd="0" presId="urn:microsoft.com/office/officeart/2005/8/layout/hierarchy3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43FE79D-9612-46F0-91DE-05F561DC3D2B}" type="doc">
      <dgm:prSet loTypeId="urn:microsoft.com/office/officeart/2005/8/layout/hierarchy3" loCatId="hierarchy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AB659DA5-203C-4D6E-A0B4-5A47BFE22F42}">
      <dgm:prSet phldrT="[Text]"/>
      <dgm:spPr/>
      <dgm:t>
        <a:bodyPr/>
        <a:lstStyle/>
        <a:p>
          <a:r>
            <a:rPr lang="en-US" dirty="0" smtClean="0"/>
            <a:t>Department</a:t>
          </a:r>
          <a:endParaRPr lang="en-US" dirty="0"/>
        </a:p>
      </dgm:t>
    </dgm:pt>
    <dgm:pt modelId="{3B3DBE84-8349-4D84-A5C3-BF2E57373C37}" type="parTrans" cxnId="{92C0F826-7CEC-47EF-B62E-435B2AAFD74D}">
      <dgm:prSet/>
      <dgm:spPr/>
      <dgm:t>
        <a:bodyPr/>
        <a:lstStyle/>
        <a:p>
          <a:endParaRPr lang="en-US"/>
        </a:p>
      </dgm:t>
    </dgm:pt>
    <dgm:pt modelId="{71AC253C-D256-4E32-B3C5-97EC0A47A640}" type="sibTrans" cxnId="{92C0F826-7CEC-47EF-B62E-435B2AAFD74D}">
      <dgm:prSet/>
      <dgm:spPr/>
      <dgm:t>
        <a:bodyPr/>
        <a:lstStyle/>
        <a:p>
          <a:endParaRPr lang="en-US"/>
        </a:p>
      </dgm:t>
    </dgm:pt>
    <dgm:pt modelId="{6F0B85F8-5ECF-4FBC-A5B7-25DC814FD0B3}">
      <dgm:prSet phldrT="[Text]"/>
      <dgm:spPr/>
      <dgm:t>
        <a:bodyPr/>
        <a:lstStyle/>
        <a:p>
          <a:r>
            <a:rPr lang="en-US" dirty="0" smtClean="0"/>
            <a:t>Film Studies</a:t>
          </a:r>
          <a:endParaRPr lang="en-US" dirty="0"/>
        </a:p>
      </dgm:t>
    </dgm:pt>
    <dgm:pt modelId="{31701AF6-2CFC-415D-A2E7-7C6257906DE2}" type="parTrans" cxnId="{30259DF4-A45B-4C93-9EB3-986647C70910}">
      <dgm:prSet/>
      <dgm:spPr/>
      <dgm:t>
        <a:bodyPr/>
        <a:lstStyle/>
        <a:p>
          <a:endParaRPr lang="en-US"/>
        </a:p>
      </dgm:t>
    </dgm:pt>
    <dgm:pt modelId="{BBAAC43D-5AD9-4E89-B7CE-327A04683AB3}" type="sibTrans" cxnId="{30259DF4-A45B-4C93-9EB3-986647C70910}">
      <dgm:prSet/>
      <dgm:spPr/>
      <dgm:t>
        <a:bodyPr/>
        <a:lstStyle/>
        <a:p>
          <a:endParaRPr lang="en-US"/>
        </a:p>
      </dgm:t>
    </dgm:pt>
    <dgm:pt modelId="{087FC03B-E2C1-4809-BFDF-0D9B6B0EE7EC}">
      <dgm:prSet phldrT="[Text]"/>
      <dgm:spPr/>
      <dgm:t>
        <a:bodyPr/>
        <a:lstStyle/>
        <a:p>
          <a:r>
            <a:rPr lang="en-US" dirty="0" smtClean="0"/>
            <a:t>Media Studies</a:t>
          </a:r>
          <a:endParaRPr lang="en-US" dirty="0"/>
        </a:p>
      </dgm:t>
    </dgm:pt>
    <dgm:pt modelId="{72B8FDA6-B750-4C75-A782-1D2AE64F41CC}" type="parTrans" cxnId="{A80C574D-1BF8-4A9C-B4C1-64ECD004260C}">
      <dgm:prSet/>
      <dgm:spPr/>
      <dgm:t>
        <a:bodyPr/>
        <a:lstStyle/>
        <a:p>
          <a:endParaRPr lang="en-US"/>
        </a:p>
      </dgm:t>
    </dgm:pt>
    <dgm:pt modelId="{61A8BE03-A4EE-41C9-A33C-BE89E9E1F53A}" type="sibTrans" cxnId="{A80C574D-1BF8-4A9C-B4C1-64ECD004260C}">
      <dgm:prSet/>
      <dgm:spPr/>
      <dgm:t>
        <a:bodyPr/>
        <a:lstStyle/>
        <a:p>
          <a:endParaRPr lang="en-US"/>
        </a:p>
      </dgm:t>
    </dgm:pt>
    <dgm:pt modelId="{65306585-156F-4E6C-9C62-537BAC77EEB8}">
      <dgm:prSet phldrT="[Text]"/>
      <dgm:spPr/>
      <dgm:t>
        <a:bodyPr/>
        <a:lstStyle/>
        <a:p>
          <a:r>
            <a:rPr lang="en-US" dirty="0" smtClean="0"/>
            <a:t>Fine/Media Arts</a:t>
          </a:r>
          <a:endParaRPr lang="en-US" dirty="0"/>
        </a:p>
      </dgm:t>
    </dgm:pt>
    <dgm:pt modelId="{889436A7-4F31-458C-B99C-D4118F8A9868}" type="parTrans" cxnId="{534F9F42-E1F4-443A-AA4F-DF48B429967E}">
      <dgm:prSet/>
      <dgm:spPr/>
      <dgm:t>
        <a:bodyPr/>
        <a:lstStyle/>
        <a:p>
          <a:endParaRPr lang="en-US"/>
        </a:p>
      </dgm:t>
    </dgm:pt>
    <dgm:pt modelId="{D00A07BA-2FCD-4CD0-AC7F-89F3B67C31DC}" type="sibTrans" cxnId="{534F9F42-E1F4-443A-AA4F-DF48B429967E}">
      <dgm:prSet/>
      <dgm:spPr/>
      <dgm:t>
        <a:bodyPr/>
        <a:lstStyle/>
        <a:p>
          <a:endParaRPr lang="en-US"/>
        </a:p>
      </dgm:t>
    </dgm:pt>
    <dgm:pt modelId="{87B822D4-9421-48A4-8431-8E8E3F473588}">
      <dgm:prSet phldrT="[Text]"/>
      <dgm:spPr/>
      <dgm:t>
        <a:bodyPr/>
        <a:lstStyle/>
        <a:p>
          <a:r>
            <a:rPr lang="en-US" dirty="0" smtClean="0"/>
            <a:t>Sociology</a:t>
          </a:r>
          <a:endParaRPr lang="en-US" dirty="0"/>
        </a:p>
      </dgm:t>
    </dgm:pt>
    <dgm:pt modelId="{708469E7-3106-424D-ACF7-B01E1A1F1C15}" type="parTrans" cxnId="{5B071E77-A11F-46C0-9F47-2E19AA3EABF6}">
      <dgm:prSet/>
      <dgm:spPr/>
      <dgm:t>
        <a:bodyPr/>
        <a:lstStyle/>
        <a:p>
          <a:endParaRPr lang="en-US"/>
        </a:p>
      </dgm:t>
    </dgm:pt>
    <dgm:pt modelId="{3246CE1D-11F7-4045-944D-8355CC376012}" type="sibTrans" cxnId="{5B071E77-A11F-46C0-9F47-2E19AA3EABF6}">
      <dgm:prSet/>
      <dgm:spPr/>
      <dgm:t>
        <a:bodyPr/>
        <a:lstStyle/>
        <a:p>
          <a:endParaRPr lang="en-US"/>
        </a:p>
      </dgm:t>
    </dgm:pt>
    <dgm:pt modelId="{2EC6BD30-F794-43BB-9F6E-9681D3CF31AA}">
      <dgm:prSet phldrT="[Text]"/>
      <dgm:spPr/>
      <dgm:t>
        <a:bodyPr/>
        <a:lstStyle/>
        <a:p>
          <a:r>
            <a:rPr lang="en-US" dirty="0" smtClean="0"/>
            <a:t>Journalism</a:t>
          </a:r>
          <a:endParaRPr lang="en-US" dirty="0"/>
        </a:p>
      </dgm:t>
    </dgm:pt>
    <dgm:pt modelId="{D6268023-B2AF-4031-B05A-F447F64FEF09}" type="parTrans" cxnId="{9E59FDB7-4243-49A0-8AC9-DCEB9ED7D46B}">
      <dgm:prSet/>
      <dgm:spPr/>
      <dgm:t>
        <a:bodyPr/>
        <a:lstStyle/>
        <a:p>
          <a:endParaRPr lang="en-US"/>
        </a:p>
      </dgm:t>
    </dgm:pt>
    <dgm:pt modelId="{4FE14DFF-20CC-4E91-A0BF-33A3EC404B91}" type="sibTrans" cxnId="{9E59FDB7-4243-49A0-8AC9-DCEB9ED7D46B}">
      <dgm:prSet/>
      <dgm:spPr/>
      <dgm:t>
        <a:bodyPr/>
        <a:lstStyle/>
        <a:p>
          <a:endParaRPr lang="en-US"/>
        </a:p>
      </dgm:t>
    </dgm:pt>
    <dgm:pt modelId="{174130B7-5275-45C4-A841-7A55EBD2884E}">
      <dgm:prSet phldrT="[Text]"/>
      <dgm:spPr/>
      <dgm:t>
        <a:bodyPr/>
        <a:lstStyle/>
        <a:p>
          <a:r>
            <a:rPr lang="en-US" dirty="0" smtClean="0"/>
            <a:t>Anthropology</a:t>
          </a:r>
          <a:endParaRPr lang="en-US" dirty="0"/>
        </a:p>
      </dgm:t>
    </dgm:pt>
    <dgm:pt modelId="{1EC1020F-ADD6-4D60-9878-3C29F44D7349}" type="parTrans" cxnId="{D4CE64AE-A2C1-4999-8AE6-F54E5664F367}">
      <dgm:prSet/>
      <dgm:spPr/>
      <dgm:t>
        <a:bodyPr/>
        <a:lstStyle/>
        <a:p>
          <a:endParaRPr lang="en-US"/>
        </a:p>
      </dgm:t>
    </dgm:pt>
    <dgm:pt modelId="{286B9839-BDC5-4600-90A9-321FD37BC906}" type="sibTrans" cxnId="{D4CE64AE-A2C1-4999-8AE6-F54E5664F367}">
      <dgm:prSet/>
      <dgm:spPr/>
      <dgm:t>
        <a:bodyPr/>
        <a:lstStyle/>
        <a:p>
          <a:endParaRPr lang="en-US"/>
        </a:p>
      </dgm:t>
    </dgm:pt>
    <dgm:pt modelId="{6C2DD078-EF13-43FF-A80A-E8EB2179A086}" type="pres">
      <dgm:prSet presAssocID="{543FE79D-9612-46F0-91DE-05F561DC3D2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3CC169B-CD66-4FAF-9B1D-849A362419C7}" type="pres">
      <dgm:prSet presAssocID="{AB659DA5-203C-4D6E-A0B4-5A47BFE22F42}" presName="root" presStyleCnt="0"/>
      <dgm:spPr/>
    </dgm:pt>
    <dgm:pt modelId="{AADBF155-1159-497B-9B57-B6100F09783C}" type="pres">
      <dgm:prSet presAssocID="{AB659DA5-203C-4D6E-A0B4-5A47BFE22F42}" presName="rootComposite" presStyleCnt="0"/>
      <dgm:spPr/>
    </dgm:pt>
    <dgm:pt modelId="{7A1CA983-9610-49A4-9C67-F0599CEF606B}" type="pres">
      <dgm:prSet presAssocID="{AB659DA5-203C-4D6E-A0B4-5A47BFE22F42}" presName="rootText" presStyleLbl="node1" presStyleIdx="0" presStyleCnt="1" custScaleX="321645" custScaleY="162683" custLinFactNeighborX="-19234" custLinFactNeighborY="-12116"/>
      <dgm:spPr/>
      <dgm:t>
        <a:bodyPr/>
        <a:lstStyle/>
        <a:p>
          <a:endParaRPr lang="en-US"/>
        </a:p>
      </dgm:t>
    </dgm:pt>
    <dgm:pt modelId="{87A326A9-FC1C-4EFF-9719-3BEC69B5863C}" type="pres">
      <dgm:prSet presAssocID="{AB659DA5-203C-4D6E-A0B4-5A47BFE22F42}" presName="rootConnector" presStyleLbl="node1" presStyleIdx="0" presStyleCnt="1"/>
      <dgm:spPr/>
      <dgm:t>
        <a:bodyPr/>
        <a:lstStyle/>
        <a:p>
          <a:endParaRPr lang="en-US"/>
        </a:p>
      </dgm:t>
    </dgm:pt>
    <dgm:pt modelId="{9D687F64-C990-4416-A081-0C27F43D898C}" type="pres">
      <dgm:prSet presAssocID="{AB659DA5-203C-4D6E-A0B4-5A47BFE22F42}" presName="childShape" presStyleCnt="0"/>
      <dgm:spPr/>
    </dgm:pt>
    <dgm:pt modelId="{9F721E9F-3F48-4D6B-B7C8-B3808D2A4DAD}" type="pres">
      <dgm:prSet presAssocID="{31701AF6-2CFC-415D-A2E7-7C6257906DE2}" presName="Name13" presStyleLbl="parChTrans1D2" presStyleIdx="0" presStyleCnt="6"/>
      <dgm:spPr/>
      <dgm:t>
        <a:bodyPr/>
        <a:lstStyle/>
        <a:p>
          <a:endParaRPr lang="en-US"/>
        </a:p>
      </dgm:t>
    </dgm:pt>
    <dgm:pt modelId="{C9E9370A-3FC3-4B3C-AF58-9F83D0AE74AA}" type="pres">
      <dgm:prSet presAssocID="{6F0B85F8-5ECF-4FBC-A5B7-25DC814FD0B3}" presName="childText" presStyleLbl="bgAcc1" presStyleIdx="0" presStyleCnt="6" custScaleX="324930" custLinFactNeighborX="13987" custLinFactNeighborY="31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442BC-452E-45EA-8008-EE1B01A0CBE0}" type="pres">
      <dgm:prSet presAssocID="{1EC1020F-ADD6-4D60-9878-3C29F44D7349}" presName="Name13" presStyleLbl="parChTrans1D2" presStyleIdx="1" presStyleCnt="6"/>
      <dgm:spPr/>
      <dgm:t>
        <a:bodyPr/>
        <a:lstStyle/>
        <a:p>
          <a:endParaRPr lang="en-US"/>
        </a:p>
      </dgm:t>
    </dgm:pt>
    <dgm:pt modelId="{E48B21E5-3AF1-4242-B231-90D965B7FC96}" type="pres">
      <dgm:prSet presAssocID="{174130B7-5275-45C4-A841-7A55EBD2884E}" presName="childText" presStyleLbl="bgAcc1" presStyleIdx="1" presStyleCnt="6" custScaleX="327040" custLinFactNeighborX="13987" custLinFactNeighborY="31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879EC8-B649-4A8B-A889-8DC7C5F37F09}" type="pres">
      <dgm:prSet presAssocID="{D6268023-B2AF-4031-B05A-F447F64FEF09}" presName="Name13" presStyleLbl="parChTrans1D2" presStyleIdx="2" presStyleCnt="6"/>
      <dgm:spPr/>
      <dgm:t>
        <a:bodyPr/>
        <a:lstStyle/>
        <a:p>
          <a:endParaRPr lang="en-US"/>
        </a:p>
      </dgm:t>
    </dgm:pt>
    <dgm:pt modelId="{A2403F7B-1B24-43CE-B820-81C0A8BF293F}" type="pres">
      <dgm:prSet presAssocID="{2EC6BD30-F794-43BB-9F6E-9681D3CF31AA}" presName="childText" presStyleLbl="bgAcc1" presStyleIdx="2" presStyleCnt="6" custScaleX="329116" custLinFactNeighborX="13711" custLinFactNeighborY="31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2C232D-942D-41C6-ADA3-10E9774BFC66}" type="pres">
      <dgm:prSet presAssocID="{72B8FDA6-B750-4C75-A782-1D2AE64F41CC}" presName="Name13" presStyleLbl="parChTrans1D2" presStyleIdx="3" presStyleCnt="6"/>
      <dgm:spPr/>
      <dgm:t>
        <a:bodyPr/>
        <a:lstStyle/>
        <a:p>
          <a:endParaRPr lang="en-US"/>
        </a:p>
      </dgm:t>
    </dgm:pt>
    <dgm:pt modelId="{FD5DB699-86E3-448B-9A1D-E48E108B7A80}" type="pres">
      <dgm:prSet presAssocID="{087FC03B-E2C1-4809-BFDF-0D9B6B0EE7EC}" presName="childText" presStyleLbl="bgAcc1" presStyleIdx="3" presStyleCnt="6" custScaleX="327257" custLinFactNeighborX="13704" custLinFactNeighborY="-3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D31E10-D9DB-4968-B169-E59A56E9A197}" type="pres">
      <dgm:prSet presAssocID="{889436A7-4F31-458C-B99C-D4118F8A9868}" presName="Name13" presStyleLbl="parChTrans1D2" presStyleIdx="4" presStyleCnt="6"/>
      <dgm:spPr/>
      <dgm:t>
        <a:bodyPr/>
        <a:lstStyle/>
        <a:p>
          <a:endParaRPr lang="en-US"/>
        </a:p>
      </dgm:t>
    </dgm:pt>
    <dgm:pt modelId="{ACBE4C82-2F3D-4D29-9A74-99834FC07F44}" type="pres">
      <dgm:prSet presAssocID="{65306585-156F-4E6C-9C62-537BAC77EEB8}" presName="childText" presStyleLbl="bgAcc1" presStyleIdx="4" presStyleCnt="6" custScaleX="327606" custLinFactNeighborX="13704" custLinFactNeighborY="-3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3BCD75-02C1-460E-906E-E5E30429CFE3}" type="pres">
      <dgm:prSet presAssocID="{708469E7-3106-424D-ACF7-B01E1A1F1C15}" presName="Name13" presStyleLbl="parChTrans1D2" presStyleIdx="5" presStyleCnt="6"/>
      <dgm:spPr/>
      <dgm:t>
        <a:bodyPr/>
        <a:lstStyle/>
        <a:p>
          <a:endParaRPr lang="en-US"/>
        </a:p>
      </dgm:t>
    </dgm:pt>
    <dgm:pt modelId="{901F1F29-2995-46A7-B4BB-BA82E89A008D}" type="pres">
      <dgm:prSet presAssocID="{87B822D4-9421-48A4-8431-8E8E3F473588}" presName="childText" presStyleLbl="bgAcc1" presStyleIdx="5" presStyleCnt="6" custScaleX="323378" custLinFactNeighborX="19250" custLinFactNeighborY="1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22EDA4-CD53-4A75-A327-A0C55D10E842}" type="presOf" srcId="{543FE79D-9612-46F0-91DE-05F561DC3D2B}" destId="{6C2DD078-EF13-43FF-A80A-E8EB2179A086}" srcOrd="0" destOrd="0" presId="urn:microsoft.com/office/officeart/2005/8/layout/hierarchy3"/>
    <dgm:cxn modelId="{AF5CF8F3-51A3-4424-A3A3-0718CF4403A8}" type="presOf" srcId="{31701AF6-2CFC-415D-A2E7-7C6257906DE2}" destId="{9F721E9F-3F48-4D6B-B7C8-B3808D2A4DAD}" srcOrd="0" destOrd="0" presId="urn:microsoft.com/office/officeart/2005/8/layout/hierarchy3"/>
    <dgm:cxn modelId="{BC7BC3D9-EC34-4D6E-A77C-592118EC090D}" type="presOf" srcId="{87B822D4-9421-48A4-8431-8E8E3F473588}" destId="{901F1F29-2995-46A7-B4BB-BA82E89A008D}" srcOrd="0" destOrd="0" presId="urn:microsoft.com/office/officeart/2005/8/layout/hierarchy3"/>
    <dgm:cxn modelId="{30259DF4-A45B-4C93-9EB3-986647C70910}" srcId="{AB659DA5-203C-4D6E-A0B4-5A47BFE22F42}" destId="{6F0B85F8-5ECF-4FBC-A5B7-25DC814FD0B3}" srcOrd="0" destOrd="0" parTransId="{31701AF6-2CFC-415D-A2E7-7C6257906DE2}" sibTransId="{BBAAC43D-5AD9-4E89-B7CE-327A04683AB3}"/>
    <dgm:cxn modelId="{59627951-700C-470E-8AB2-C4F219156133}" type="presOf" srcId="{AB659DA5-203C-4D6E-A0B4-5A47BFE22F42}" destId="{87A326A9-FC1C-4EFF-9719-3BEC69B5863C}" srcOrd="1" destOrd="0" presId="urn:microsoft.com/office/officeart/2005/8/layout/hierarchy3"/>
    <dgm:cxn modelId="{D90553D4-38CC-43F9-909A-02725E5E2E76}" type="presOf" srcId="{AB659DA5-203C-4D6E-A0B4-5A47BFE22F42}" destId="{7A1CA983-9610-49A4-9C67-F0599CEF606B}" srcOrd="0" destOrd="0" presId="urn:microsoft.com/office/officeart/2005/8/layout/hierarchy3"/>
    <dgm:cxn modelId="{007FE548-2E28-4F86-9891-7A7AB506B36E}" type="presOf" srcId="{72B8FDA6-B750-4C75-A782-1D2AE64F41CC}" destId="{592C232D-942D-41C6-ADA3-10E9774BFC66}" srcOrd="0" destOrd="0" presId="urn:microsoft.com/office/officeart/2005/8/layout/hierarchy3"/>
    <dgm:cxn modelId="{867ECB5D-F989-4149-8449-AE042EBF8AFD}" type="presOf" srcId="{2EC6BD30-F794-43BB-9F6E-9681D3CF31AA}" destId="{A2403F7B-1B24-43CE-B820-81C0A8BF293F}" srcOrd="0" destOrd="0" presId="urn:microsoft.com/office/officeart/2005/8/layout/hierarchy3"/>
    <dgm:cxn modelId="{05715957-4C4E-4955-892E-25D9C361AF09}" type="presOf" srcId="{65306585-156F-4E6C-9C62-537BAC77EEB8}" destId="{ACBE4C82-2F3D-4D29-9A74-99834FC07F44}" srcOrd="0" destOrd="0" presId="urn:microsoft.com/office/officeart/2005/8/layout/hierarchy3"/>
    <dgm:cxn modelId="{534F9F42-E1F4-443A-AA4F-DF48B429967E}" srcId="{AB659DA5-203C-4D6E-A0B4-5A47BFE22F42}" destId="{65306585-156F-4E6C-9C62-537BAC77EEB8}" srcOrd="4" destOrd="0" parTransId="{889436A7-4F31-458C-B99C-D4118F8A9868}" sibTransId="{D00A07BA-2FCD-4CD0-AC7F-89F3B67C31DC}"/>
    <dgm:cxn modelId="{38626061-AA6D-41A5-8B82-0FFC0EC90C78}" type="presOf" srcId="{889436A7-4F31-458C-B99C-D4118F8A9868}" destId="{35D31E10-D9DB-4968-B169-E59A56E9A197}" srcOrd="0" destOrd="0" presId="urn:microsoft.com/office/officeart/2005/8/layout/hierarchy3"/>
    <dgm:cxn modelId="{92C0F826-7CEC-47EF-B62E-435B2AAFD74D}" srcId="{543FE79D-9612-46F0-91DE-05F561DC3D2B}" destId="{AB659DA5-203C-4D6E-A0B4-5A47BFE22F42}" srcOrd="0" destOrd="0" parTransId="{3B3DBE84-8349-4D84-A5C3-BF2E57373C37}" sibTransId="{71AC253C-D256-4E32-B3C5-97EC0A47A640}"/>
    <dgm:cxn modelId="{3C171034-01DA-4F41-AB8D-AD3A578E40AA}" type="presOf" srcId="{087FC03B-E2C1-4809-BFDF-0D9B6B0EE7EC}" destId="{FD5DB699-86E3-448B-9A1D-E48E108B7A80}" srcOrd="0" destOrd="0" presId="urn:microsoft.com/office/officeart/2005/8/layout/hierarchy3"/>
    <dgm:cxn modelId="{715CED65-7D68-4639-8B35-5A0276C95961}" type="presOf" srcId="{708469E7-3106-424D-ACF7-B01E1A1F1C15}" destId="{873BCD75-02C1-460E-906E-E5E30429CFE3}" srcOrd="0" destOrd="0" presId="urn:microsoft.com/office/officeart/2005/8/layout/hierarchy3"/>
    <dgm:cxn modelId="{552815A1-2374-493E-AD07-8DDEF48FD2F8}" type="presOf" srcId="{1EC1020F-ADD6-4D60-9878-3C29F44D7349}" destId="{26F442BC-452E-45EA-8008-EE1B01A0CBE0}" srcOrd="0" destOrd="0" presId="urn:microsoft.com/office/officeart/2005/8/layout/hierarchy3"/>
    <dgm:cxn modelId="{D4CE64AE-A2C1-4999-8AE6-F54E5664F367}" srcId="{AB659DA5-203C-4D6E-A0B4-5A47BFE22F42}" destId="{174130B7-5275-45C4-A841-7A55EBD2884E}" srcOrd="1" destOrd="0" parTransId="{1EC1020F-ADD6-4D60-9878-3C29F44D7349}" sibTransId="{286B9839-BDC5-4600-90A9-321FD37BC906}"/>
    <dgm:cxn modelId="{D8168C1D-3210-4E3F-A237-212E187AB204}" type="presOf" srcId="{D6268023-B2AF-4031-B05A-F447F64FEF09}" destId="{5B879EC8-B649-4A8B-A889-8DC7C5F37F09}" srcOrd="0" destOrd="0" presId="urn:microsoft.com/office/officeart/2005/8/layout/hierarchy3"/>
    <dgm:cxn modelId="{5B071E77-A11F-46C0-9F47-2E19AA3EABF6}" srcId="{AB659DA5-203C-4D6E-A0B4-5A47BFE22F42}" destId="{87B822D4-9421-48A4-8431-8E8E3F473588}" srcOrd="5" destOrd="0" parTransId="{708469E7-3106-424D-ACF7-B01E1A1F1C15}" sibTransId="{3246CE1D-11F7-4045-944D-8355CC376012}"/>
    <dgm:cxn modelId="{9E59FDB7-4243-49A0-8AC9-DCEB9ED7D46B}" srcId="{AB659DA5-203C-4D6E-A0B4-5A47BFE22F42}" destId="{2EC6BD30-F794-43BB-9F6E-9681D3CF31AA}" srcOrd="2" destOrd="0" parTransId="{D6268023-B2AF-4031-B05A-F447F64FEF09}" sibTransId="{4FE14DFF-20CC-4E91-A0BF-33A3EC404B91}"/>
    <dgm:cxn modelId="{096AE38F-7470-41F0-A5AA-4E08274374DF}" type="presOf" srcId="{174130B7-5275-45C4-A841-7A55EBD2884E}" destId="{E48B21E5-3AF1-4242-B231-90D965B7FC96}" srcOrd="0" destOrd="0" presId="urn:microsoft.com/office/officeart/2005/8/layout/hierarchy3"/>
    <dgm:cxn modelId="{FB651848-D998-4F24-B428-3F48A98CB1D0}" type="presOf" srcId="{6F0B85F8-5ECF-4FBC-A5B7-25DC814FD0B3}" destId="{C9E9370A-3FC3-4B3C-AF58-9F83D0AE74AA}" srcOrd="0" destOrd="0" presId="urn:microsoft.com/office/officeart/2005/8/layout/hierarchy3"/>
    <dgm:cxn modelId="{A80C574D-1BF8-4A9C-B4C1-64ECD004260C}" srcId="{AB659DA5-203C-4D6E-A0B4-5A47BFE22F42}" destId="{087FC03B-E2C1-4809-BFDF-0D9B6B0EE7EC}" srcOrd="3" destOrd="0" parTransId="{72B8FDA6-B750-4C75-A782-1D2AE64F41CC}" sibTransId="{61A8BE03-A4EE-41C9-A33C-BE89E9E1F53A}"/>
    <dgm:cxn modelId="{F0668823-4010-48CC-8BD2-DE8BEA1A8271}" type="presParOf" srcId="{6C2DD078-EF13-43FF-A80A-E8EB2179A086}" destId="{C3CC169B-CD66-4FAF-9B1D-849A362419C7}" srcOrd="0" destOrd="0" presId="urn:microsoft.com/office/officeart/2005/8/layout/hierarchy3"/>
    <dgm:cxn modelId="{FAAC7955-9E8C-4CC2-B77E-6DE51614036A}" type="presParOf" srcId="{C3CC169B-CD66-4FAF-9B1D-849A362419C7}" destId="{AADBF155-1159-497B-9B57-B6100F09783C}" srcOrd="0" destOrd="0" presId="urn:microsoft.com/office/officeart/2005/8/layout/hierarchy3"/>
    <dgm:cxn modelId="{F0E2B9B1-86CF-43E2-8436-0355DE05B2F7}" type="presParOf" srcId="{AADBF155-1159-497B-9B57-B6100F09783C}" destId="{7A1CA983-9610-49A4-9C67-F0599CEF606B}" srcOrd="0" destOrd="0" presId="urn:microsoft.com/office/officeart/2005/8/layout/hierarchy3"/>
    <dgm:cxn modelId="{F0C7EB6F-9598-4C7E-B8DE-2168E5EA9A0C}" type="presParOf" srcId="{AADBF155-1159-497B-9B57-B6100F09783C}" destId="{87A326A9-FC1C-4EFF-9719-3BEC69B5863C}" srcOrd="1" destOrd="0" presId="urn:microsoft.com/office/officeart/2005/8/layout/hierarchy3"/>
    <dgm:cxn modelId="{9BC08AF4-CB4F-4E0F-84AA-32F99E000C81}" type="presParOf" srcId="{C3CC169B-CD66-4FAF-9B1D-849A362419C7}" destId="{9D687F64-C990-4416-A081-0C27F43D898C}" srcOrd="1" destOrd="0" presId="urn:microsoft.com/office/officeart/2005/8/layout/hierarchy3"/>
    <dgm:cxn modelId="{2B363B25-3FDC-4E5E-8D74-C4CE279043EE}" type="presParOf" srcId="{9D687F64-C990-4416-A081-0C27F43D898C}" destId="{9F721E9F-3F48-4D6B-B7C8-B3808D2A4DAD}" srcOrd="0" destOrd="0" presId="urn:microsoft.com/office/officeart/2005/8/layout/hierarchy3"/>
    <dgm:cxn modelId="{D635E3EC-7A8F-4174-BF9E-DAF83836884C}" type="presParOf" srcId="{9D687F64-C990-4416-A081-0C27F43D898C}" destId="{C9E9370A-3FC3-4B3C-AF58-9F83D0AE74AA}" srcOrd="1" destOrd="0" presId="urn:microsoft.com/office/officeart/2005/8/layout/hierarchy3"/>
    <dgm:cxn modelId="{F75AAC35-6415-49F2-976C-20FE5AC888A3}" type="presParOf" srcId="{9D687F64-C990-4416-A081-0C27F43D898C}" destId="{26F442BC-452E-45EA-8008-EE1B01A0CBE0}" srcOrd="2" destOrd="0" presId="urn:microsoft.com/office/officeart/2005/8/layout/hierarchy3"/>
    <dgm:cxn modelId="{5263E68A-215E-452A-B41B-7624325F9D4B}" type="presParOf" srcId="{9D687F64-C990-4416-A081-0C27F43D898C}" destId="{E48B21E5-3AF1-4242-B231-90D965B7FC96}" srcOrd="3" destOrd="0" presId="urn:microsoft.com/office/officeart/2005/8/layout/hierarchy3"/>
    <dgm:cxn modelId="{7ABC2D74-3710-495B-A5D0-434431DAC72E}" type="presParOf" srcId="{9D687F64-C990-4416-A081-0C27F43D898C}" destId="{5B879EC8-B649-4A8B-A889-8DC7C5F37F09}" srcOrd="4" destOrd="0" presId="urn:microsoft.com/office/officeart/2005/8/layout/hierarchy3"/>
    <dgm:cxn modelId="{2B3E158D-1C80-4B2F-B75E-FC901B89F8A2}" type="presParOf" srcId="{9D687F64-C990-4416-A081-0C27F43D898C}" destId="{A2403F7B-1B24-43CE-B820-81C0A8BF293F}" srcOrd="5" destOrd="0" presId="urn:microsoft.com/office/officeart/2005/8/layout/hierarchy3"/>
    <dgm:cxn modelId="{838706E7-6F28-46C2-9AE1-A48684ADD88F}" type="presParOf" srcId="{9D687F64-C990-4416-A081-0C27F43D898C}" destId="{592C232D-942D-41C6-ADA3-10E9774BFC66}" srcOrd="6" destOrd="0" presId="urn:microsoft.com/office/officeart/2005/8/layout/hierarchy3"/>
    <dgm:cxn modelId="{8176C0D1-76D1-4978-ABA6-0E217CAF4DAA}" type="presParOf" srcId="{9D687F64-C990-4416-A081-0C27F43D898C}" destId="{FD5DB699-86E3-448B-9A1D-E48E108B7A80}" srcOrd="7" destOrd="0" presId="urn:microsoft.com/office/officeart/2005/8/layout/hierarchy3"/>
    <dgm:cxn modelId="{27F9165B-3239-4FDB-8727-56E285B1FB29}" type="presParOf" srcId="{9D687F64-C990-4416-A081-0C27F43D898C}" destId="{35D31E10-D9DB-4968-B169-E59A56E9A197}" srcOrd="8" destOrd="0" presId="urn:microsoft.com/office/officeart/2005/8/layout/hierarchy3"/>
    <dgm:cxn modelId="{0EBEADB4-60E3-43B1-BF39-69910272D5BA}" type="presParOf" srcId="{9D687F64-C990-4416-A081-0C27F43D898C}" destId="{ACBE4C82-2F3D-4D29-9A74-99834FC07F44}" srcOrd="9" destOrd="0" presId="urn:microsoft.com/office/officeart/2005/8/layout/hierarchy3"/>
    <dgm:cxn modelId="{7CDE73D3-DECB-4759-83CC-98E1B028DAF1}" type="presParOf" srcId="{9D687F64-C990-4416-A081-0C27F43D898C}" destId="{873BCD75-02C1-460E-906E-E5E30429CFE3}" srcOrd="10" destOrd="0" presId="urn:microsoft.com/office/officeart/2005/8/layout/hierarchy3"/>
    <dgm:cxn modelId="{CEE84F97-DB59-4554-ACBC-452A9D570193}" type="presParOf" srcId="{9D687F64-C990-4416-A081-0C27F43D898C}" destId="{901F1F29-2995-46A7-B4BB-BA82E89A008D}" srcOrd="11" destOrd="0" presId="urn:microsoft.com/office/officeart/2005/8/layout/hierarchy3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1F78809-49EE-46E1-8F86-FCDEE79BA150}" type="doc">
      <dgm:prSet loTypeId="urn:microsoft.com/office/officeart/2005/8/layout/target1" loCatId="relationship" qsTypeId="urn:microsoft.com/office/officeart/2005/8/quickstyle/simple4" qsCatId="simple" csTypeId="urn:microsoft.com/office/officeart/2005/8/colors/accent5_5" csCatId="accent5" phldr="1"/>
      <dgm:spPr/>
    </dgm:pt>
    <dgm:pt modelId="{B7500E72-E496-4021-8020-550903F927C1}">
      <dgm:prSet phldrT="[Text]" custT="1"/>
      <dgm:spPr/>
      <dgm:t>
        <a:bodyPr/>
        <a:lstStyle/>
        <a:p>
          <a:r>
            <a:rPr lang="en-US" sz="2600" dirty="0" err="1" smtClean="0"/>
            <a:t>প্রচার</a:t>
          </a:r>
          <a:endParaRPr lang="en-US" sz="2600" dirty="0"/>
        </a:p>
      </dgm:t>
    </dgm:pt>
    <dgm:pt modelId="{B416129B-33C8-4735-9E9E-9946C3F7B3E0}" type="parTrans" cxnId="{9FD5FAB3-9EAB-4D1E-A78D-6D0E5F2F3E04}">
      <dgm:prSet/>
      <dgm:spPr/>
      <dgm:t>
        <a:bodyPr/>
        <a:lstStyle/>
        <a:p>
          <a:endParaRPr lang="en-US"/>
        </a:p>
      </dgm:t>
    </dgm:pt>
    <dgm:pt modelId="{23761A58-A06D-466A-94E7-F51F2EA61983}" type="sibTrans" cxnId="{9FD5FAB3-9EAB-4D1E-A78D-6D0E5F2F3E04}">
      <dgm:prSet/>
      <dgm:spPr/>
      <dgm:t>
        <a:bodyPr/>
        <a:lstStyle/>
        <a:p>
          <a:endParaRPr lang="en-US"/>
        </a:p>
      </dgm:t>
    </dgm:pt>
    <dgm:pt modelId="{B1B92B49-4E67-4A3B-83E6-7109F7EE23CD}">
      <dgm:prSet phldrT="[Text]" custT="1"/>
      <dgm:spPr/>
      <dgm:t>
        <a:bodyPr/>
        <a:lstStyle/>
        <a:p>
          <a:r>
            <a:rPr lang="en-US" sz="2600" dirty="0" smtClean="0"/>
            <a:t> </a:t>
          </a:r>
          <a:r>
            <a:rPr lang="en-US" sz="2600" dirty="0" err="1" smtClean="0"/>
            <a:t>স্বীকৃতি</a:t>
          </a:r>
          <a:endParaRPr lang="en-US" sz="2600" dirty="0"/>
        </a:p>
      </dgm:t>
    </dgm:pt>
    <dgm:pt modelId="{147DDF17-E386-49EE-BC7F-F45EEBCCE283}" type="sibTrans" cxnId="{F6748A59-AC83-496E-9899-71EA6C197473}">
      <dgm:prSet/>
      <dgm:spPr/>
      <dgm:t>
        <a:bodyPr/>
        <a:lstStyle/>
        <a:p>
          <a:endParaRPr lang="en-US"/>
        </a:p>
      </dgm:t>
    </dgm:pt>
    <dgm:pt modelId="{20B717F3-D1E8-4015-810F-F8F02063EABC}" type="parTrans" cxnId="{F6748A59-AC83-496E-9899-71EA6C197473}">
      <dgm:prSet/>
      <dgm:spPr/>
      <dgm:t>
        <a:bodyPr/>
        <a:lstStyle/>
        <a:p>
          <a:endParaRPr lang="en-US"/>
        </a:p>
      </dgm:t>
    </dgm:pt>
    <dgm:pt modelId="{A82A73E1-E291-403E-A8C7-B975F7BD3243}">
      <dgm:prSet phldrT="[Text]" custT="1"/>
      <dgm:spPr/>
      <dgm:t>
        <a:bodyPr/>
        <a:lstStyle/>
        <a:p>
          <a:r>
            <a:rPr lang="en-US" sz="2600" dirty="0" smtClean="0"/>
            <a:t>       </a:t>
          </a:r>
          <a:r>
            <a:rPr lang="en-US" sz="2600" dirty="0" err="1" smtClean="0"/>
            <a:t>নির্মাণ</a:t>
          </a:r>
          <a:endParaRPr lang="en-US" sz="2600" dirty="0"/>
        </a:p>
      </dgm:t>
    </dgm:pt>
    <dgm:pt modelId="{B22A3C43-4314-476F-BC7D-7D98A369A8A3}" type="sibTrans" cxnId="{BD9A8EE7-1B15-411D-964B-33BE94308CBE}">
      <dgm:prSet/>
      <dgm:spPr/>
      <dgm:t>
        <a:bodyPr/>
        <a:lstStyle/>
        <a:p>
          <a:endParaRPr lang="en-US"/>
        </a:p>
      </dgm:t>
    </dgm:pt>
    <dgm:pt modelId="{BD3BE761-0A39-44A8-B9E1-932FD3DB5A73}" type="parTrans" cxnId="{BD9A8EE7-1B15-411D-964B-33BE94308CBE}">
      <dgm:prSet/>
      <dgm:spPr/>
      <dgm:t>
        <a:bodyPr/>
        <a:lstStyle/>
        <a:p>
          <a:endParaRPr lang="en-US"/>
        </a:p>
      </dgm:t>
    </dgm:pt>
    <dgm:pt modelId="{24D36351-2455-45C1-99F6-7593552E18B2}" type="pres">
      <dgm:prSet presAssocID="{31F78809-49EE-46E1-8F86-FCDEE79BA150}" presName="composite" presStyleCnt="0">
        <dgm:presLayoutVars>
          <dgm:chMax val="5"/>
          <dgm:dir/>
          <dgm:resizeHandles val="exact"/>
        </dgm:presLayoutVars>
      </dgm:prSet>
      <dgm:spPr/>
    </dgm:pt>
    <dgm:pt modelId="{C3F4AD6F-EC8A-47FF-A69F-DFB99C0C4010}" type="pres">
      <dgm:prSet presAssocID="{A82A73E1-E291-403E-A8C7-B975F7BD3243}" presName="circle1" presStyleLbl="lnNode1" presStyleIdx="0" presStyleCnt="3"/>
      <dgm:spPr>
        <a:solidFill>
          <a:schemeClr val="accent2"/>
        </a:solidFill>
      </dgm:spPr>
    </dgm:pt>
    <dgm:pt modelId="{0BF1656E-3C1C-410B-954E-A5012F835135}" type="pres">
      <dgm:prSet presAssocID="{A82A73E1-E291-403E-A8C7-B975F7BD3243}" presName="text1" presStyleLbl="revTx" presStyleIdx="0" presStyleCnt="3" custScaleX="105366" custScaleY="47786" custLinFactNeighborX="5019" custLinFactNeighborY="83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4A6091-82BB-4BDE-9671-43AE66C772A6}" type="pres">
      <dgm:prSet presAssocID="{A82A73E1-E291-403E-A8C7-B975F7BD3243}" presName="line1" presStyleLbl="callout" presStyleIdx="0" presStyleCnt="6" custLinFactNeighborX="-41794"/>
      <dgm:spPr/>
    </dgm:pt>
    <dgm:pt modelId="{A4A65B36-CDCC-4BB9-883A-27929C6681DB}" type="pres">
      <dgm:prSet presAssocID="{A82A73E1-E291-403E-A8C7-B975F7BD3243}" presName="d1" presStyleLbl="callout" presStyleIdx="1" presStyleCnt="6" custLinFactNeighborX="-9654"/>
      <dgm:spPr/>
    </dgm:pt>
    <dgm:pt modelId="{FE38E1A9-9733-4162-89B5-95F8DAB21246}" type="pres">
      <dgm:prSet presAssocID="{B7500E72-E496-4021-8020-550903F927C1}" presName="circle2" presStyleLbl="lnNode1" presStyleIdx="1" presStyleCnt="3"/>
      <dgm:spPr>
        <a:solidFill>
          <a:schemeClr val="accent4">
            <a:lumMod val="75000"/>
          </a:schemeClr>
        </a:solidFill>
        <a:ln>
          <a:solidFill>
            <a:schemeClr val="accent1"/>
          </a:solidFill>
        </a:ln>
      </dgm:spPr>
    </dgm:pt>
    <dgm:pt modelId="{73513572-F6B4-4460-A6B2-3B571A52A676}" type="pres">
      <dgm:prSet presAssocID="{B7500E72-E496-4021-8020-550903F927C1}" presName="text2" presStyleLbl="revTx" presStyleIdx="1" presStyleCnt="3" custScaleX="72929" custScaleY="26576" custLinFactNeighborX="-3873" custLinFactNeighborY="-4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8964C8-1E3A-4565-9C5A-42591D7741A0}" type="pres">
      <dgm:prSet presAssocID="{B7500E72-E496-4021-8020-550903F927C1}" presName="line2" presStyleLbl="callout" presStyleIdx="2" presStyleCnt="6" custLinFactNeighborX="-24373"/>
      <dgm:spPr/>
    </dgm:pt>
    <dgm:pt modelId="{025CD59B-226B-449A-BAF8-3C85E6773200}" type="pres">
      <dgm:prSet presAssocID="{B7500E72-E496-4021-8020-550903F927C1}" presName="d2" presStyleLbl="callout" presStyleIdx="3" presStyleCnt="6" custLinFactNeighborX="-7030"/>
      <dgm:spPr/>
    </dgm:pt>
    <dgm:pt modelId="{2E4BE99B-9D9E-489C-AE66-2F3179AB1594}" type="pres">
      <dgm:prSet presAssocID="{B1B92B49-4E67-4A3B-83E6-7109F7EE23CD}" presName="circle3" presStyleLbl="lnNode1" presStyleIdx="2" presStyleCnt="3" custLinFactNeighborX="-17724"/>
      <dgm:spPr>
        <a:solidFill>
          <a:schemeClr val="accent5">
            <a:lumMod val="75000"/>
          </a:schemeClr>
        </a:solidFill>
      </dgm:spPr>
    </dgm:pt>
    <dgm:pt modelId="{A2FB0EBC-BAB1-460A-9D35-0900D7497B5F}" type="pres">
      <dgm:prSet presAssocID="{B1B92B49-4E67-4A3B-83E6-7109F7EE23CD}" presName="text3" presStyleLbl="revTx" presStyleIdx="2" presStyleCnt="3" custScaleX="78664" custScaleY="43965" custLinFactNeighborX="-143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9A0DAB-AA0C-4C81-A683-C118AC0A7197}" type="pres">
      <dgm:prSet presAssocID="{B1B92B49-4E67-4A3B-83E6-7109F7EE23CD}" presName="line3" presStyleLbl="callout" presStyleIdx="4" presStyleCnt="6" custLinFactNeighborX="-58460"/>
      <dgm:spPr/>
    </dgm:pt>
    <dgm:pt modelId="{A5DA2F75-7AB3-4918-B1E9-17082824FB88}" type="pres">
      <dgm:prSet presAssocID="{B1B92B49-4E67-4A3B-83E6-7109F7EE23CD}" presName="d3" presStyleLbl="callout" presStyleIdx="5" presStyleCnt="6" custLinFactNeighborX="-26585"/>
      <dgm:spPr/>
    </dgm:pt>
  </dgm:ptLst>
  <dgm:cxnLst>
    <dgm:cxn modelId="{F6748A59-AC83-496E-9899-71EA6C197473}" srcId="{31F78809-49EE-46E1-8F86-FCDEE79BA150}" destId="{B1B92B49-4E67-4A3B-83E6-7109F7EE23CD}" srcOrd="2" destOrd="0" parTransId="{20B717F3-D1E8-4015-810F-F8F02063EABC}" sibTransId="{147DDF17-E386-49EE-BC7F-F45EEBCCE283}"/>
    <dgm:cxn modelId="{1347949E-ECE2-4B5F-AE19-F4CADC1DD203}" type="presOf" srcId="{31F78809-49EE-46E1-8F86-FCDEE79BA150}" destId="{24D36351-2455-45C1-99F6-7593552E18B2}" srcOrd="0" destOrd="0" presId="urn:microsoft.com/office/officeart/2005/8/layout/target1"/>
    <dgm:cxn modelId="{DADFB2CE-AFF0-4D38-86C9-72A9C1E88B54}" type="presOf" srcId="{B1B92B49-4E67-4A3B-83E6-7109F7EE23CD}" destId="{A2FB0EBC-BAB1-460A-9D35-0900D7497B5F}" srcOrd="0" destOrd="0" presId="urn:microsoft.com/office/officeart/2005/8/layout/target1"/>
    <dgm:cxn modelId="{9FD5FAB3-9EAB-4D1E-A78D-6D0E5F2F3E04}" srcId="{31F78809-49EE-46E1-8F86-FCDEE79BA150}" destId="{B7500E72-E496-4021-8020-550903F927C1}" srcOrd="1" destOrd="0" parTransId="{B416129B-33C8-4735-9E9E-9946C3F7B3E0}" sibTransId="{23761A58-A06D-466A-94E7-F51F2EA61983}"/>
    <dgm:cxn modelId="{BD9A8EE7-1B15-411D-964B-33BE94308CBE}" srcId="{31F78809-49EE-46E1-8F86-FCDEE79BA150}" destId="{A82A73E1-E291-403E-A8C7-B975F7BD3243}" srcOrd="0" destOrd="0" parTransId="{BD3BE761-0A39-44A8-B9E1-932FD3DB5A73}" sibTransId="{B22A3C43-4314-476F-BC7D-7D98A369A8A3}"/>
    <dgm:cxn modelId="{26399CF1-6824-4B34-9795-04555280F217}" type="presOf" srcId="{B7500E72-E496-4021-8020-550903F927C1}" destId="{73513572-F6B4-4460-A6B2-3B571A52A676}" srcOrd="0" destOrd="0" presId="urn:microsoft.com/office/officeart/2005/8/layout/target1"/>
    <dgm:cxn modelId="{5E7D4668-DACB-42F4-920D-5E071DB1BE41}" type="presOf" srcId="{A82A73E1-E291-403E-A8C7-B975F7BD3243}" destId="{0BF1656E-3C1C-410B-954E-A5012F835135}" srcOrd="0" destOrd="0" presId="urn:microsoft.com/office/officeart/2005/8/layout/target1"/>
    <dgm:cxn modelId="{71DD0F36-86BB-4512-BAF7-31AFDB9A51FD}" type="presParOf" srcId="{24D36351-2455-45C1-99F6-7593552E18B2}" destId="{C3F4AD6F-EC8A-47FF-A69F-DFB99C0C4010}" srcOrd="0" destOrd="0" presId="urn:microsoft.com/office/officeart/2005/8/layout/target1"/>
    <dgm:cxn modelId="{1F22F0E7-2292-4B49-A066-3AB56D2C0239}" type="presParOf" srcId="{24D36351-2455-45C1-99F6-7593552E18B2}" destId="{0BF1656E-3C1C-410B-954E-A5012F835135}" srcOrd="1" destOrd="0" presId="urn:microsoft.com/office/officeart/2005/8/layout/target1"/>
    <dgm:cxn modelId="{42A08261-1ECF-4892-B2A9-B93D4DC08A35}" type="presParOf" srcId="{24D36351-2455-45C1-99F6-7593552E18B2}" destId="{7C4A6091-82BB-4BDE-9671-43AE66C772A6}" srcOrd="2" destOrd="0" presId="urn:microsoft.com/office/officeart/2005/8/layout/target1"/>
    <dgm:cxn modelId="{A1BF3DF7-5521-452F-8926-F84759649843}" type="presParOf" srcId="{24D36351-2455-45C1-99F6-7593552E18B2}" destId="{A4A65B36-CDCC-4BB9-883A-27929C6681DB}" srcOrd="3" destOrd="0" presId="urn:microsoft.com/office/officeart/2005/8/layout/target1"/>
    <dgm:cxn modelId="{0DDDC00A-1F60-4355-B5D1-9F5718D6878F}" type="presParOf" srcId="{24D36351-2455-45C1-99F6-7593552E18B2}" destId="{FE38E1A9-9733-4162-89B5-95F8DAB21246}" srcOrd="4" destOrd="0" presId="urn:microsoft.com/office/officeart/2005/8/layout/target1"/>
    <dgm:cxn modelId="{0399A708-5AA0-4E0F-9BDD-51DF74FB5670}" type="presParOf" srcId="{24D36351-2455-45C1-99F6-7593552E18B2}" destId="{73513572-F6B4-4460-A6B2-3B571A52A676}" srcOrd="5" destOrd="0" presId="urn:microsoft.com/office/officeart/2005/8/layout/target1"/>
    <dgm:cxn modelId="{2F314A18-1240-471B-A392-D8DADCEAF913}" type="presParOf" srcId="{24D36351-2455-45C1-99F6-7593552E18B2}" destId="{CE8964C8-1E3A-4565-9C5A-42591D7741A0}" srcOrd="6" destOrd="0" presId="urn:microsoft.com/office/officeart/2005/8/layout/target1"/>
    <dgm:cxn modelId="{10E0889F-3006-4E2F-85C3-B39280C4CC5E}" type="presParOf" srcId="{24D36351-2455-45C1-99F6-7593552E18B2}" destId="{025CD59B-226B-449A-BAF8-3C85E6773200}" srcOrd="7" destOrd="0" presId="urn:microsoft.com/office/officeart/2005/8/layout/target1"/>
    <dgm:cxn modelId="{0C1059F3-FBCF-45C9-A4A1-341126B112AC}" type="presParOf" srcId="{24D36351-2455-45C1-99F6-7593552E18B2}" destId="{2E4BE99B-9D9E-489C-AE66-2F3179AB1594}" srcOrd="8" destOrd="0" presId="urn:microsoft.com/office/officeart/2005/8/layout/target1"/>
    <dgm:cxn modelId="{3771571B-51E0-4BD7-970A-5852E32D95D9}" type="presParOf" srcId="{24D36351-2455-45C1-99F6-7593552E18B2}" destId="{A2FB0EBC-BAB1-460A-9D35-0900D7497B5F}" srcOrd="9" destOrd="0" presId="urn:microsoft.com/office/officeart/2005/8/layout/target1"/>
    <dgm:cxn modelId="{EFC07F5C-06FE-4474-9755-A3A74CD4CCB4}" type="presParOf" srcId="{24D36351-2455-45C1-99F6-7593552E18B2}" destId="{609A0DAB-AA0C-4C81-A683-C118AC0A7197}" srcOrd="10" destOrd="0" presId="urn:microsoft.com/office/officeart/2005/8/layout/target1"/>
    <dgm:cxn modelId="{7429EDDD-2574-4B5D-9796-B4505A4BE0F7}" type="presParOf" srcId="{24D36351-2455-45C1-99F6-7593552E18B2}" destId="{A5DA2F75-7AB3-4918-B1E9-17082824FB88}" srcOrd="11" destOrd="0" presId="urn:microsoft.com/office/officeart/2005/8/layout/target1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F0C778D-54FC-4DA0-B07D-7C7296786726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264940C-809A-47AF-A52A-3F5A8BBC9A03}">
      <dgm:prSet custT="1"/>
      <dgm:spPr/>
      <dgm:t>
        <a:bodyPr/>
        <a:lstStyle/>
        <a:p>
          <a:r>
            <a:rPr lang="en-US" sz="2800" dirty="0" err="1" smtClean="0">
              <a:latin typeface="+mn-lt"/>
            </a:rPr>
            <a:t>বাস্তব</a:t>
          </a:r>
          <a:r>
            <a:rPr lang="en-US" sz="2800" dirty="0" smtClean="0">
              <a:latin typeface="+mn-lt"/>
            </a:rPr>
            <a:t> </a:t>
          </a:r>
          <a:r>
            <a:rPr lang="en-US" sz="2800" dirty="0" err="1" smtClean="0">
              <a:latin typeface="+mn-lt"/>
            </a:rPr>
            <a:t>সেটিং</a:t>
          </a:r>
          <a:endParaRPr lang="en-US" sz="2800" dirty="0">
            <a:latin typeface="+mn-lt"/>
          </a:endParaRPr>
        </a:p>
      </dgm:t>
    </dgm:pt>
    <dgm:pt modelId="{2518CC58-46B2-4C4C-8BA0-E620ADBE03AC}" type="parTrans" cxnId="{6930C1D8-486F-45D2-9F88-EEAB2CDAAC82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564852BA-73A5-4B5D-85A6-37C468FCC63A}" type="sibTrans" cxnId="{6930C1D8-486F-45D2-9F88-EEAB2CDAAC82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FEFF406F-CBFE-4B60-A966-A8D15694C850}">
      <dgm:prSet custT="1"/>
      <dgm:spPr/>
      <dgm:t>
        <a:bodyPr/>
        <a:lstStyle/>
        <a:p>
          <a:r>
            <a:rPr lang="en-US" sz="2800" dirty="0" err="1" smtClean="0">
              <a:latin typeface="+mn-lt"/>
            </a:rPr>
            <a:t>অংশগ্রহণমূলক</a:t>
          </a:r>
          <a:r>
            <a:rPr lang="en-US" sz="2800" dirty="0" smtClean="0">
              <a:latin typeface="+mn-lt"/>
            </a:rPr>
            <a:t> </a:t>
          </a:r>
          <a:r>
            <a:rPr lang="en-US" sz="2800" dirty="0" err="1" smtClean="0">
              <a:latin typeface="+mn-lt"/>
            </a:rPr>
            <a:t>নির্মাণ</a:t>
          </a:r>
          <a:endParaRPr lang="en-US" sz="2800" dirty="0">
            <a:latin typeface="+mn-lt"/>
          </a:endParaRPr>
        </a:p>
      </dgm:t>
    </dgm:pt>
    <dgm:pt modelId="{4ED2F63E-937E-488D-97EA-98B85E002442}" type="parTrans" cxnId="{CC76FBE9-C455-4DFC-B730-D9F5A43FA698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AD0F046E-1C15-4F7A-B026-C1DB12ECA1F0}" type="sibTrans" cxnId="{CC76FBE9-C455-4DFC-B730-D9F5A43FA698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B5ED0F06-E223-4F55-A0F0-F5D9361D7286}">
      <dgm:prSet custT="1"/>
      <dgm:spPr/>
      <dgm:t>
        <a:bodyPr/>
        <a:lstStyle/>
        <a:p>
          <a:r>
            <a:rPr lang="en-US" sz="2800" dirty="0" err="1" smtClean="0">
              <a:latin typeface="+mn-lt"/>
            </a:rPr>
            <a:t>ইম্প্রোভাইজেশন</a:t>
          </a:r>
          <a:endParaRPr lang="en-US" sz="2800" dirty="0">
            <a:latin typeface="+mn-lt"/>
          </a:endParaRPr>
        </a:p>
      </dgm:t>
    </dgm:pt>
    <dgm:pt modelId="{8360994B-118D-4DA5-91A9-8BD4D6A04646}" type="parTrans" cxnId="{BDB866C3-173A-40A9-AC79-E5D84CEFF27E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C549257A-A883-4685-A6F6-BCBD0BAD0743}" type="sibTrans" cxnId="{BDB866C3-173A-40A9-AC79-E5D84CEFF27E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9F9470B4-E5D1-45DF-8607-B27F78AB491D}">
      <dgm:prSet custT="1"/>
      <dgm:spPr/>
      <dgm:t>
        <a:bodyPr/>
        <a:lstStyle/>
        <a:p>
          <a:r>
            <a:rPr lang="en-US" sz="2800" dirty="0" err="1" smtClean="0">
              <a:latin typeface="+mn-lt"/>
            </a:rPr>
            <a:t>হাইব্রিড</a:t>
          </a:r>
          <a:endParaRPr lang="en-US" sz="2800" dirty="0">
            <a:latin typeface="+mn-lt"/>
          </a:endParaRPr>
        </a:p>
      </dgm:t>
    </dgm:pt>
    <dgm:pt modelId="{4E89D5D2-BA88-452F-B2DF-0B1B979105DE}" type="parTrans" cxnId="{F75B23A4-8518-43BA-89D7-7DB341FEB974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AE40499-F944-460F-A1C7-12E329CDE2E9}" type="sibTrans" cxnId="{F75B23A4-8518-43BA-89D7-7DB341FEB974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3249A456-AF04-48E6-8B1A-1A4BD6B02B33}">
      <dgm:prSet/>
      <dgm:spPr/>
      <dgm:t>
        <a:bodyPr/>
        <a:lstStyle/>
        <a:p>
          <a:endParaRPr lang="en-US" dirty="0">
            <a:latin typeface="+mn-lt"/>
          </a:endParaRPr>
        </a:p>
      </dgm:t>
    </dgm:pt>
    <dgm:pt modelId="{6624D1C6-B52E-468A-A8EF-A583C4658BC9}" type="parTrans" cxnId="{200D1A34-564C-4016-9330-18C16FADB4DB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6922E25-3857-4F06-9C63-D2555245266F}" type="sibTrans" cxnId="{200D1A34-564C-4016-9330-18C16FADB4DB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853DA9C5-2E37-4ED7-AF92-5339168BE46F}">
      <dgm:prSet custT="1"/>
      <dgm:spPr/>
      <dgm:t>
        <a:bodyPr/>
        <a:lstStyle/>
        <a:p>
          <a:r>
            <a:rPr lang="en-US" sz="2800" dirty="0" err="1" smtClean="0">
              <a:latin typeface="+mn-lt"/>
            </a:rPr>
            <a:t>ইমপ্যাক্ট</a:t>
          </a:r>
          <a:endParaRPr lang="en-US" sz="2800" dirty="0">
            <a:latin typeface="+mn-lt"/>
          </a:endParaRPr>
        </a:p>
      </dgm:t>
    </dgm:pt>
    <dgm:pt modelId="{A0FD5286-ABBF-43E9-A406-F64244F959E5}" type="parTrans" cxnId="{12649563-499F-4B48-8C30-EFD7930B136D}">
      <dgm:prSet/>
      <dgm:spPr/>
      <dgm:t>
        <a:bodyPr/>
        <a:lstStyle/>
        <a:p>
          <a:endParaRPr lang="en-US"/>
        </a:p>
      </dgm:t>
    </dgm:pt>
    <dgm:pt modelId="{550CC9EA-3785-4A52-9C7F-0D15AE0E558B}" type="sibTrans" cxnId="{12649563-499F-4B48-8C30-EFD7930B136D}">
      <dgm:prSet/>
      <dgm:spPr/>
      <dgm:t>
        <a:bodyPr/>
        <a:lstStyle/>
        <a:p>
          <a:endParaRPr lang="en-US"/>
        </a:p>
      </dgm:t>
    </dgm:pt>
    <dgm:pt modelId="{C00FB79F-4811-4755-BA33-35BE741C78CD}">
      <dgm:prSet custT="1"/>
      <dgm:spPr/>
      <dgm:t>
        <a:bodyPr/>
        <a:lstStyle/>
        <a:p>
          <a:r>
            <a:rPr lang="en-US" sz="2800" dirty="0" err="1" smtClean="0">
              <a:latin typeface="+mn-lt"/>
            </a:rPr>
            <a:t>গবেষণা</a:t>
          </a:r>
          <a:endParaRPr lang="en-US" sz="2800" dirty="0">
            <a:latin typeface="+mn-lt"/>
          </a:endParaRPr>
        </a:p>
      </dgm:t>
    </dgm:pt>
    <dgm:pt modelId="{D16D7F5A-478E-4E8C-8E84-1D5FB4D54B73}" type="parTrans" cxnId="{619C89F1-03F9-4DD6-ABCB-0B74042181B1}">
      <dgm:prSet/>
      <dgm:spPr/>
      <dgm:t>
        <a:bodyPr/>
        <a:lstStyle/>
        <a:p>
          <a:endParaRPr lang="en-US"/>
        </a:p>
      </dgm:t>
    </dgm:pt>
    <dgm:pt modelId="{B6382C6A-5338-4581-BD5C-B91F97481C28}" type="sibTrans" cxnId="{619C89F1-03F9-4DD6-ABCB-0B74042181B1}">
      <dgm:prSet/>
      <dgm:spPr/>
      <dgm:t>
        <a:bodyPr/>
        <a:lstStyle/>
        <a:p>
          <a:endParaRPr lang="en-US"/>
        </a:p>
      </dgm:t>
    </dgm:pt>
    <dgm:pt modelId="{917852B5-57B7-4761-9854-2E7C9C6D1824}">
      <dgm:prSet custT="1"/>
      <dgm:spPr/>
      <dgm:t>
        <a:bodyPr/>
        <a:lstStyle/>
        <a:p>
          <a:r>
            <a:rPr lang="en-US" sz="2800" dirty="0" err="1" smtClean="0">
              <a:latin typeface="+mn-lt"/>
            </a:rPr>
            <a:t>পারফর্মেন্স</a:t>
          </a:r>
          <a:endParaRPr lang="en-US" sz="2800" dirty="0">
            <a:latin typeface="+mn-lt"/>
          </a:endParaRPr>
        </a:p>
      </dgm:t>
    </dgm:pt>
    <dgm:pt modelId="{EAC9288A-8379-4280-8E04-7D403D59DF34}" type="parTrans" cxnId="{9BF217D9-FC68-4C8A-8CCD-5087BB990487}">
      <dgm:prSet/>
      <dgm:spPr/>
      <dgm:t>
        <a:bodyPr/>
        <a:lstStyle/>
        <a:p>
          <a:endParaRPr lang="en-US"/>
        </a:p>
      </dgm:t>
    </dgm:pt>
    <dgm:pt modelId="{7A6019FF-7814-4AAE-B0DA-DB2F7EB117DC}" type="sibTrans" cxnId="{9BF217D9-FC68-4C8A-8CCD-5087BB990487}">
      <dgm:prSet/>
      <dgm:spPr/>
      <dgm:t>
        <a:bodyPr/>
        <a:lstStyle/>
        <a:p>
          <a:endParaRPr lang="en-US"/>
        </a:p>
      </dgm:t>
    </dgm:pt>
    <dgm:pt modelId="{3A739623-C4EA-4F93-B9F3-AA51DFD80EDE}" type="pres">
      <dgm:prSet presAssocID="{3F0C778D-54FC-4DA0-B07D-7C729678672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60C46A-945B-4216-BCC6-A222892A2838}" type="pres">
      <dgm:prSet presAssocID="{F264940C-809A-47AF-A52A-3F5A8BBC9A03}" presName="parentLin" presStyleCnt="0"/>
      <dgm:spPr/>
      <dgm:t>
        <a:bodyPr/>
        <a:lstStyle/>
        <a:p>
          <a:endParaRPr lang="en-US"/>
        </a:p>
      </dgm:t>
    </dgm:pt>
    <dgm:pt modelId="{186CC814-D3FB-4902-99A6-0E111B730EE6}" type="pres">
      <dgm:prSet presAssocID="{F264940C-809A-47AF-A52A-3F5A8BBC9A03}" presName="parentLeftMargin" presStyleLbl="node1" presStyleIdx="0" presStyleCnt="7"/>
      <dgm:spPr/>
      <dgm:t>
        <a:bodyPr/>
        <a:lstStyle/>
        <a:p>
          <a:endParaRPr lang="en-US"/>
        </a:p>
      </dgm:t>
    </dgm:pt>
    <dgm:pt modelId="{5CDA6F79-FF82-49C8-8A08-9F369BD1CB93}" type="pres">
      <dgm:prSet presAssocID="{F264940C-809A-47AF-A52A-3F5A8BBC9A03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840A6B-B2B5-4F57-846C-17EBD4F33E2C}" type="pres">
      <dgm:prSet presAssocID="{F264940C-809A-47AF-A52A-3F5A8BBC9A03}" presName="negativeSpace" presStyleCnt="0"/>
      <dgm:spPr/>
      <dgm:t>
        <a:bodyPr/>
        <a:lstStyle/>
        <a:p>
          <a:endParaRPr lang="en-US"/>
        </a:p>
      </dgm:t>
    </dgm:pt>
    <dgm:pt modelId="{C0A160C8-7D26-4459-898D-B922F68739B4}" type="pres">
      <dgm:prSet presAssocID="{F264940C-809A-47AF-A52A-3F5A8BBC9A03}" presName="childText" presStyleLbl="conFgAcc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FBABA1-71C7-4BEC-A7F0-2FAF1F6A00B8}" type="pres">
      <dgm:prSet presAssocID="{564852BA-73A5-4B5D-85A6-37C468FCC63A}" presName="spaceBetweenRectangles" presStyleCnt="0"/>
      <dgm:spPr/>
      <dgm:t>
        <a:bodyPr/>
        <a:lstStyle/>
        <a:p>
          <a:endParaRPr lang="en-US"/>
        </a:p>
      </dgm:t>
    </dgm:pt>
    <dgm:pt modelId="{6035C3E4-F0C6-4AE3-9076-9E03FD590FCF}" type="pres">
      <dgm:prSet presAssocID="{FEFF406F-CBFE-4B60-A966-A8D15694C850}" presName="parentLin" presStyleCnt="0"/>
      <dgm:spPr/>
      <dgm:t>
        <a:bodyPr/>
        <a:lstStyle/>
        <a:p>
          <a:endParaRPr lang="en-US"/>
        </a:p>
      </dgm:t>
    </dgm:pt>
    <dgm:pt modelId="{44BC7EF7-DF58-4313-9BA8-889EC35BE3E9}" type="pres">
      <dgm:prSet presAssocID="{FEFF406F-CBFE-4B60-A966-A8D15694C850}" presName="parentLeftMargin" presStyleLbl="node1" presStyleIdx="0" presStyleCnt="7"/>
      <dgm:spPr/>
      <dgm:t>
        <a:bodyPr/>
        <a:lstStyle/>
        <a:p>
          <a:endParaRPr lang="en-US"/>
        </a:p>
      </dgm:t>
    </dgm:pt>
    <dgm:pt modelId="{449310D3-F50E-47E4-9E9D-3EC6EDCF9560}" type="pres">
      <dgm:prSet presAssocID="{FEFF406F-CBFE-4B60-A966-A8D15694C850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0CAFE6-8B38-48E2-B441-25DEDFD80301}" type="pres">
      <dgm:prSet presAssocID="{FEFF406F-CBFE-4B60-A966-A8D15694C850}" presName="negativeSpace" presStyleCnt="0"/>
      <dgm:spPr/>
      <dgm:t>
        <a:bodyPr/>
        <a:lstStyle/>
        <a:p>
          <a:endParaRPr lang="en-US"/>
        </a:p>
      </dgm:t>
    </dgm:pt>
    <dgm:pt modelId="{01E36C3D-8E68-4AD9-9548-4E74BE8CE480}" type="pres">
      <dgm:prSet presAssocID="{FEFF406F-CBFE-4B60-A966-A8D15694C850}" presName="childText" presStyleLbl="conFgAcc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81FE2-B5DB-456C-BBF9-EBD6342D5F96}" type="pres">
      <dgm:prSet presAssocID="{AD0F046E-1C15-4F7A-B026-C1DB12ECA1F0}" presName="spaceBetweenRectangles" presStyleCnt="0"/>
      <dgm:spPr/>
      <dgm:t>
        <a:bodyPr/>
        <a:lstStyle/>
        <a:p>
          <a:endParaRPr lang="en-US"/>
        </a:p>
      </dgm:t>
    </dgm:pt>
    <dgm:pt modelId="{090D2E68-1A64-49E9-BC6B-7A2A454B3CEE}" type="pres">
      <dgm:prSet presAssocID="{B5ED0F06-E223-4F55-A0F0-F5D9361D7286}" presName="parentLin" presStyleCnt="0"/>
      <dgm:spPr/>
      <dgm:t>
        <a:bodyPr/>
        <a:lstStyle/>
        <a:p>
          <a:endParaRPr lang="en-US"/>
        </a:p>
      </dgm:t>
    </dgm:pt>
    <dgm:pt modelId="{5711E7D0-26E0-4406-A6C6-0317B56747CF}" type="pres">
      <dgm:prSet presAssocID="{B5ED0F06-E223-4F55-A0F0-F5D9361D7286}" presName="parentLeftMargin" presStyleLbl="node1" presStyleIdx="1" presStyleCnt="7"/>
      <dgm:spPr/>
      <dgm:t>
        <a:bodyPr/>
        <a:lstStyle/>
        <a:p>
          <a:endParaRPr lang="en-US"/>
        </a:p>
      </dgm:t>
    </dgm:pt>
    <dgm:pt modelId="{B48D541F-4A3F-4F66-9807-B73507DB731D}" type="pres">
      <dgm:prSet presAssocID="{B5ED0F06-E223-4F55-A0F0-F5D9361D7286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CBEB6A-FAC2-4D38-B824-CA207FC9C97B}" type="pres">
      <dgm:prSet presAssocID="{B5ED0F06-E223-4F55-A0F0-F5D9361D7286}" presName="negativeSpace" presStyleCnt="0"/>
      <dgm:spPr/>
      <dgm:t>
        <a:bodyPr/>
        <a:lstStyle/>
        <a:p>
          <a:endParaRPr lang="en-US"/>
        </a:p>
      </dgm:t>
    </dgm:pt>
    <dgm:pt modelId="{72FA1C5D-D2CB-49B0-AECA-7ADF58FD34C4}" type="pres">
      <dgm:prSet presAssocID="{B5ED0F06-E223-4F55-A0F0-F5D9361D7286}" presName="childText" presStyleLbl="conFgAcc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6F56A8-F4CB-430A-8DAF-3AB86935CA99}" type="pres">
      <dgm:prSet presAssocID="{C549257A-A883-4685-A6F6-BCBD0BAD0743}" presName="spaceBetweenRectangles" presStyleCnt="0"/>
      <dgm:spPr/>
      <dgm:t>
        <a:bodyPr/>
        <a:lstStyle/>
        <a:p>
          <a:endParaRPr lang="en-US"/>
        </a:p>
      </dgm:t>
    </dgm:pt>
    <dgm:pt modelId="{FF19B7EF-A4FD-4675-9DD8-950E6ABF3DC2}" type="pres">
      <dgm:prSet presAssocID="{917852B5-57B7-4761-9854-2E7C9C6D1824}" presName="parentLin" presStyleCnt="0"/>
      <dgm:spPr/>
    </dgm:pt>
    <dgm:pt modelId="{0AA3F661-62D0-4FCE-989E-5939931604B3}" type="pres">
      <dgm:prSet presAssocID="{917852B5-57B7-4761-9854-2E7C9C6D1824}" presName="parentLeftMargin" presStyleLbl="node1" presStyleIdx="2" presStyleCnt="7"/>
      <dgm:spPr/>
      <dgm:t>
        <a:bodyPr/>
        <a:lstStyle/>
        <a:p>
          <a:endParaRPr lang="en-US"/>
        </a:p>
      </dgm:t>
    </dgm:pt>
    <dgm:pt modelId="{66977B9E-321E-4A60-B2E5-577BB9E0899C}" type="pres">
      <dgm:prSet presAssocID="{917852B5-57B7-4761-9854-2E7C9C6D1824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C35437-56E7-4958-9200-5DCFC6A6A1A0}" type="pres">
      <dgm:prSet presAssocID="{917852B5-57B7-4761-9854-2E7C9C6D1824}" presName="negativeSpace" presStyleCnt="0"/>
      <dgm:spPr/>
    </dgm:pt>
    <dgm:pt modelId="{7DFEE73F-A8D3-41D8-A851-8CD2C9EC79AC}" type="pres">
      <dgm:prSet presAssocID="{917852B5-57B7-4761-9854-2E7C9C6D1824}" presName="childText" presStyleLbl="conFgAcc1" presStyleIdx="3" presStyleCnt="7">
        <dgm:presLayoutVars>
          <dgm:bulletEnabled val="1"/>
        </dgm:presLayoutVars>
      </dgm:prSet>
      <dgm:spPr/>
    </dgm:pt>
    <dgm:pt modelId="{466CE993-38BB-4E57-B4D6-A7863ADBC7EC}" type="pres">
      <dgm:prSet presAssocID="{7A6019FF-7814-4AAE-B0DA-DB2F7EB117DC}" presName="spaceBetweenRectangles" presStyleCnt="0"/>
      <dgm:spPr/>
    </dgm:pt>
    <dgm:pt modelId="{02B55AAB-A63E-417C-8E79-CE4AAC0215BE}" type="pres">
      <dgm:prSet presAssocID="{9F9470B4-E5D1-45DF-8607-B27F78AB491D}" presName="parentLin" presStyleCnt="0"/>
      <dgm:spPr/>
      <dgm:t>
        <a:bodyPr/>
        <a:lstStyle/>
        <a:p>
          <a:endParaRPr lang="en-US"/>
        </a:p>
      </dgm:t>
    </dgm:pt>
    <dgm:pt modelId="{0A245B43-8659-4149-A8A4-22CD998F059B}" type="pres">
      <dgm:prSet presAssocID="{9F9470B4-E5D1-45DF-8607-B27F78AB491D}" presName="parentLeftMargin" presStyleLbl="node1" presStyleIdx="3" presStyleCnt="7"/>
      <dgm:spPr/>
      <dgm:t>
        <a:bodyPr/>
        <a:lstStyle/>
        <a:p>
          <a:endParaRPr lang="en-US"/>
        </a:p>
      </dgm:t>
    </dgm:pt>
    <dgm:pt modelId="{7E2CA8B4-5539-4E8F-936E-EEF9F728CD49}" type="pres">
      <dgm:prSet presAssocID="{9F9470B4-E5D1-45DF-8607-B27F78AB491D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215740-0734-4BB1-AEF1-63E388A63EAD}" type="pres">
      <dgm:prSet presAssocID="{9F9470B4-E5D1-45DF-8607-B27F78AB491D}" presName="negativeSpace" presStyleCnt="0"/>
      <dgm:spPr/>
      <dgm:t>
        <a:bodyPr/>
        <a:lstStyle/>
        <a:p>
          <a:endParaRPr lang="en-US"/>
        </a:p>
      </dgm:t>
    </dgm:pt>
    <dgm:pt modelId="{3EAE4069-3D03-4046-90FD-6FDAA9ABC326}" type="pres">
      <dgm:prSet presAssocID="{9F9470B4-E5D1-45DF-8607-B27F78AB491D}" presName="childText" presStyleLbl="conFgAcc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ADFED7-1D71-4EFA-9C9C-CF088E9AC720}" type="pres">
      <dgm:prSet presAssocID="{EAE40499-F944-460F-A1C7-12E329CDE2E9}" presName="spaceBetweenRectangles" presStyleCnt="0"/>
      <dgm:spPr/>
      <dgm:t>
        <a:bodyPr/>
        <a:lstStyle/>
        <a:p>
          <a:endParaRPr lang="en-US"/>
        </a:p>
      </dgm:t>
    </dgm:pt>
    <dgm:pt modelId="{0710F942-CDF4-4719-8114-95B579FF0A36}" type="pres">
      <dgm:prSet presAssocID="{853DA9C5-2E37-4ED7-AF92-5339168BE46F}" presName="parentLin" presStyleCnt="0"/>
      <dgm:spPr/>
      <dgm:t>
        <a:bodyPr/>
        <a:lstStyle/>
        <a:p>
          <a:endParaRPr lang="en-US"/>
        </a:p>
      </dgm:t>
    </dgm:pt>
    <dgm:pt modelId="{7D55545A-390B-4CF0-BA05-FCF818CD6344}" type="pres">
      <dgm:prSet presAssocID="{853DA9C5-2E37-4ED7-AF92-5339168BE46F}" presName="parentLeftMargin" presStyleLbl="node1" presStyleIdx="4" presStyleCnt="7"/>
      <dgm:spPr/>
      <dgm:t>
        <a:bodyPr/>
        <a:lstStyle/>
        <a:p>
          <a:endParaRPr lang="en-US"/>
        </a:p>
      </dgm:t>
    </dgm:pt>
    <dgm:pt modelId="{C3806F70-4382-47C6-AB9A-AF83BCFEB906}" type="pres">
      <dgm:prSet presAssocID="{853DA9C5-2E37-4ED7-AF92-5339168BE46F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4E24B8-1141-48CB-9881-3A372D604C6F}" type="pres">
      <dgm:prSet presAssocID="{853DA9C5-2E37-4ED7-AF92-5339168BE46F}" presName="negativeSpace" presStyleCnt="0"/>
      <dgm:spPr/>
      <dgm:t>
        <a:bodyPr/>
        <a:lstStyle/>
        <a:p>
          <a:endParaRPr lang="en-US"/>
        </a:p>
      </dgm:t>
    </dgm:pt>
    <dgm:pt modelId="{C14C4D13-581E-45BB-B3C5-97039484155F}" type="pres">
      <dgm:prSet presAssocID="{853DA9C5-2E37-4ED7-AF92-5339168BE46F}" presName="childText" presStyleLbl="conFgAcc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97C525-8338-4965-918C-CA7D4BB0FCFB}" type="pres">
      <dgm:prSet presAssocID="{550CC9EA-3785-4A52-9C7F-0D15AE0E558B}" presName="spaceBetweenRectangles" presStyleCnt="0"/>
      <dgm:spPr/>
      <dgm:t>
        <a:bodyPr/>
        <a:lstStyle/>
        <a:p>
          <a:endParaRPr lang="en-US"/>
        </a:p>
      </dgm:t>
    </dgm:pt>
    <dgm:pt modelId="{EFF39896-CA81-4F10-9F01-9BE93FFA8700}" type="pres">
      <dgm:prSet presAssocID="{C00FB79F-4811-4755-BA33-35BE741C78CD}" presName="parentLin" presStyleCnt="0"/>
      <dgm:spPr/>
      <dgm:t>
        <a:bodyPr/>
        <a:lstStyle/>
        <a:p>
          <a:endParaRPr lang="en-US"/>
        </a:p>
      </dgm:t>
    </dgm:pt>
    <dgm:pt modelId="{FE9F7E5F-D0E5-43BA-B32D-F38E154B7E4C}" type="pres">
      <dgm:prSet presAssocID="{C00FB79F-4811-4755-BA33-35BE741C78CD}" presName="parentLeftMargin" presStyleLbl="node1" presStyleIdx="5" presStyleCnt="7"/>
      <dgm:spPr/>
      <dgm:t>
        <a:bodyPr/>
        <a:lstStyle/>
        <a:p>
          <a:endParaRPr lang="en-US"/>
        </a:p>
      </dgm:t>
    </dgm:pt>
    <dgm:pt modelId="{17C44D0B-8E3B-40A6-A7DF-25B0FDC3D000}" type="pres">
      <dgm:prSet presAssocID="{C00FB79F-4811-4755-BA33-35BE741C78CD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FACAD5-23EE-472A-8718-41B5E3E92033}" type="pres">
      <dgm:prSet presAssocID="{C00FB79F-4811-4755-BA33-35BE741C78CD}" presName="negativeSpace" presStyleCnt="0"/>
      <dgm:spPr/>
      <dgm:t>
        <a:bodyPr/>
        <a:lstStyle/>
        <a:p>
          <a:endParaRPr lang="en-US"/>
        </a:p>
      </dgm:t>
    </dgm:pt>
    <dgm:pt modelId="{D57D4743-8223-4491-BD13-4BBC3FE51EB0}" type="pres">
      <dgm:prSet presAssocID="{C00FB79F-4811-4755-BA33-35BE741C78CD}" presName="childText" presStyleLbl="conFg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87140F-ACB8-423A-88B7-FCBFC9B2B425}" type="presOf" srcId="{C00FB79F-4811-4755-BA33-35BE741C78CD}" destId="{FE9F7E5F-D0E5-43BA-B32D-F38E154B7E4C}" srcOrd="0" destOrd="0" presId="urn:microsoft.com/office/officeart/2005/8/layout/list1"/>
    <dgm:cxn modelId="{51A900FB-5916-4994-BEB4-200ADDE81DFF}" type="presOf" srcId="{C00FB79F-4811-4755-BA33-35BE741C78CD}" destId="{17C44D0B-8E3B-40A6-A7DF-25B0FDC3D000}" srcOrd="1" destOrd="0" presId="urn:microsoft.com/office/officeart/2005/8/layout/list1"/>
    <dgm:cxn modelId="{38D94F24-B628-48AD-B525-15C430F9ACC4}" type="presOf" srcId="{B5ED0F06-E223-4F55-A0F0-F5D9361D7286}" destId="{5711E7D0-26E0-4406-A6C6-0317B56747CF}" srcOrd="0" destOrd="0" presId="urn:microsoft.com/office/officeart/2005/8/layout/list1"/>
    <dgm:cxn modelId="{5B2CF4C8-E4EB-40DD-91E9-F3756E9E306E}" type="presOf" srcId="{FEFF406F-CBFE-4B60-A966-A8D15694C850}" destId="{44BC7EF7-DF58-4313-9BA8-889EC35BE3E9}" srcOrd="0" destOrd="0" presId="urn:microsoft.com/office/officeart/2005/8/layout/list1"/>
    <dgm:cxn modelId="{01BD84E8-EF04-4D52-BA75-EEFA1B6990D6}" type="presOf" srcId="{917852B5-57B7-4761-9854-2E7C9C6D1824}" destId="{66977B9E-321E-4A60-B2E5-577BB9E0899C}" srcOrd="1" destOrd="0" presId="urn:microsoft.com/office/officeart/2005/8/layout/list1"/>
    <dgm:cxn modelId="{6EA187CC-DFFF-4998-9321-4365636A8609}" type="presOf" srcId="{F264940C-809A-47AF-A52A-3F5A8BBC9A03}" destId="{5CDA6F79-FF82-49C8-8A08-9F369BD1CB93}" srcOrd="1" destOrd="0" presId="urn:microsoft.com/office/officeart/2005/8/layout/list1"/>
    <dgm:cxn modelId="{BDB866C3-173A-40A9-AC79-E5D84CEFF27E}" srcId="{3F0C778D-54FC-4DA0-B07D-7C7296786726}" destId="{B5ED0F06-E223-4F55-A0F0-F5D9361D7286}" srcOrd="2" destOrd="0" parTransId="{8360994B-118D-4DA5-91A9-8BD4D6A04646}" sibTransId="{C549257A-A883-4685-A6F6-BCBD0BAD0743}"/>
    <dgm:cxn modelId="{8B4C53D8-21EF-489E-A739-BAE7370C355F}" type="presOf" srcId="{B5ED0F06-E223-4F55-A0F0-F5D9361D7286}" destId="{B48D541F-4A3F-4F66-9807-B73507DB731D}" srcOrd="1" destOrd="0" presId="urn:microsoft.com/office/officeart/2005/8/layout/list1"/>
    <dgm:cxn modelId="{BC2CD65A-BFC7-43F3-ACAA-40A872E5CE36}" type="presOf" srcId="{853DA9C5-2E37-4ED7-AF92-5339168BE46F}" destId="{C3806F70-4382-47C6-AB9A-AF83BCFEB906}" srcOrd="1" destOrd="0" presId="urn:microsoft.com/office/officeart/2005/8/layout/list1"/>
    <dgm:cxn modelId="{CC76FBE9-C455-4DFC-B730-D9F5A43FA698}" srcId="{3F0C778D-54FC-4DA0-B07D-7C7296786726}" destId="{FEFF406F-CBFE-4B60-A966-A8D15694C850}" srcOrd="1" destOrd="0" parTransId="{4ED2F63E-937E-488D-97EA-98B85E002442}" sibTransId="{AD0F046E-1C15-4F7A-B026-C1DB12ECA1F0}"/>
    <dgm:cxn modelId="{AABA092A-AD84-43E6-BE7B-514CD24BF918}" type="presOf" srcId="{F264940C-809A-47AF-A52A-3F5A8BBC9A03}" destId="{186CC814-D3FB-4902-99A6-0E111B730EE6}" srcOrd="0" destOrd="0" presId="urn:microsoft.com/office/officeart/2005/8/layout/list1"/>
    <dgm:cxn modelId="{F75B23A4-8518-43BA-89D7-7DB341FEB974}" srcId="{3F0C778D-54FC-4DA0-B07D-7C7296786726}" destId="{9F9470B4-E5D1-45DF-8607-B27F78AB491D}" srcOrd="4" destOrd="0" parTransId="{4E89D5D2-BA88-452F-B2DF-0B1B979105DE}" sibTransId="{EAE40499-F944-460F-A1C7-12E329CDE2E9}"/>
    <dgm:cxn modelId="{200D1A34-564C-4016-9330-18C16FADB4DB}" srcId="{F264940C-809A-47AF-A52A-3F5A8BBC9A03}" destId="{3249A456-AF04-48E6-8B1A-1A4BD6B02B33}" srcOrd="0" destOrd="0" parTransId="{6624D1C6-B52E-468A-A8EF-A583C4658BC9}" sibTransId="{46922E25-3857-4F06-9C63-D2555245266F}"/>
    <dgm:cxn modelId="{9BF217D9-FC68-4C8A-8CCD-5087BB990487}" srcId="{3F0C778D-54FC-4DA0-B07D-7C7296786726}" destId="{917852B5-57B7-4761-9854-2E7C9C6D1824}" srcOrd="3" destOrd="0" parTransId="{EAC9288A-8379-4280-8E04-7D403D59DF34}" sibTransId="{7A6019FF-7814-4AAE-B0DA-DB2F7EB117DC}"/>
    <dgm:cxn modelId="{619C89F1-03F9-4DD6-ABCB-0B74042181B1}" srcId="{3F0C778D-54FC-4DA0-B07D-7C7296786726}" destId="{C00FB79F-4811-4755-BA33-35BE741C78CD}" srcOrd="6" destOrd="0" parTransId="{D16D7F5A-478E-4E8C-8E84-1D5FB4D54B73}" sibTransId="{B6382C6A-5338-4581-BD5C-B91F97481C28}"/>
    <dgm:cxn modelId="{47B71951-0086-4277-A2B8-A82B417E125D}" type="presOf" srcId="{853DA9C5-2E37-4ED7-AF92-5339168BE46F}" destId="{7D55545A-390B-4CF0-BA05-FCF818CD6344}" srcOrd="0" destOrd="0" presId="urn:microsoft.com/office/officeart/2005/8/layout/list1"/>
    <dgm:cxn modelId="{CA286AAF-173D-4BCB-BEEF-0963C7C59CF3}" type="presOf" srcId="{3F0C778D-54FC-4DA0-B07D-7C7296786726}" destId="{3A739623-C4EA-4F93-B9F3-AA51DFD80EDE}" srcOrd="0" destOrd="0" presId="urn:microsoft.com/office/officeart/2005/8/layout/list1"/>
    <dgm:cxn modelId="{9945975F-9078-489F-8184-3DE4F6AC8B1C}" type="presOf" srcId="{FEFF406F-CBFE-4B60-A966-A8D15694C850}" destId="{449310D3-F50E-47E4-9E9D-3EC6EDCF9560}" srcOrd="1" destOrd="0" presId="urn:microsoft.com/office/officeart/2005/8/layout/list1"/>
    <dgm:cxn modelId="{53D15370-3485-4DD9-8630-E1BD3208D768}" type="presOf" srcId="{9F9470B4-E5D1-45DF-8607-B27F78AB491D}" destId="{7E2CA8B4-5539-4E8F-936E-EEF9F728CD49}" srcOrd="1" destOrd="0" presId="urn:microsoft.com/office/officeart/2005/8/layout/list1"/>
    <dgm:cxn modelId="{0D85E789-BA1C-40AC-9A27-5FBEA46AB5CE}" type="presOf" srcId="{917852B5-57B7-4761-9854-2E7C9C6D1824}" destId="{0AA3F661-62D0-4FCE-989E-5939931604B3}" srcOrd="0" destOrd="0" presId="urn:microsoft.com/office/officeart/2005/8/layout/list1"/>
    <dgm:cxn modelId="{12649563-499F-4B48-8C30-EFD7930B136D}" srcId="{3F0C778D-54FC-4DA0-B07D-7C7296786726}" destId="{853DA9C5-2E37-4ED7-AF92-5339168BE46F}" srcOrd="5" destOrd="0" parTransId="{A0FD5286-ABBF-43E9-A406-F64244F959E5}" sibTransId="{550CC9EA-3785-4A52-9C7F-0D15AE0E558B}"/>
    <dgm:cxn modelId="{6930C1D8-486F-45D2-9F88-EEAB2CDAAC82}" srcId="{3F0C778D-54FC-4DA0-B07D-7C7296786726}" destId="{F264940C-809A-47AF-A52A-3F5A8BBC9A03}" srcOrd="0" destOrd="0" parTransId="{2518CC58-46B2-4C4C-8BA0-E620ADBE03AC}" sibTransId="{564852BA-73A5-4B5D-85A6-37C468FCC63A}"/>
    <dgm:cxn modelId="{9B9CB7C7-BFEC-441D-AEF0-BA6B03A9D0A8}" type="presOf" srcId="{9F9470B4-E5D1-45DF-8607-B27F78AB491D}" destId="{0A245B43-8659-4149-A8A4-22CD998F059B}" srcOrd="0" destOrd="0" presId="urn:microsoft.com/office/officeart/2005/8/layout/list1"/>
    <dgm:cxn modelId="{4C3DC91B-A84B-4A49-9FCC-B0AC3A8761F9}" type="presOf" srcId="{3249A456-AF04-48E6-8B1A-1A4BD6B02B33}" destId="{C0A160C8-7D26-4459-898D-B922F68739B4}" srcOrd="0" destOrd="0" presId="urn:microsoft.com/office/officeart/2005/8/layout/list1"/>
    <dgm:cxn modelId="{D8858594-7185-4CC6-99E9-23F15F61CC90}" type="presParOf" srcId="{3A739623-C4EA-4F93-B9F3-AA51DFD80EDE}" destId="{B660C46A-945B-4216-BCC6-A222892A2838}" srcOrd="0" destOrd="0" presId="urn:microsoft.com/office/officeart/2005/8/layout/list1"/>
    <dgm:cxn modelId="{CE8FC470-499A-4A91-B64F-60BD03A8043F}" type="presParOf" srcId="{B660C46A-945B-4216-BCC6-A222892A2838}" destId="{186CC814-D3FB-4902-99A6-0E111B730EE6}" srcOrd="0" destOrd="0" presId="urn:microsoft.com/office/officeart/2005/8/layout/list1"/>
    <dgm:cxn modelId="{03526CD5-8A71-4F82-9041-480F31C4248D}" type="presParOf" srcId="{B660C46A-945B-4216-BCC6-A222892A2838}" destId="{5CDA6F79-FF82-49C8-8A08-9F369BD1CB93}" srcOrd="1" destOrd="0" presId="urn:microsoft.com/office/officeart/2005/8/layout/list1"/>
    <dgm:cxn modelId="{8149C602-4BE0-4DCB-94B6-6054ED5E4399}" type="presParOf" srcId="{3A739623-C4EA-4F93-B9F3-AA51DFD80EDE}" destId="{DF840A6B-B2B5-4F57-846C-17EBD4F33E2C}" srcOrd="1" destOrd="0" presId="urn:microsoft.com/office/officeart/2005/8/layout/list1"/>
    <dgm:cxn modelId="{0E590A2F-5EEF-42E4-9160-A5D90D5B2EE2}" type="presParOf" srcId="{3A739623-C4EA-4F93-B9F3-AA51DFD80EDE}" destId="{C0A160C8-7D26-4459-898D-B922F68739B4}" srcOrd="2" destOrd="0" presId="urn:microsoft.com/office/officeart/2005/8/layout/list1"/>
    <dgm:cxn modelId="{77D14F2E-C2E3-4263-B7CB-050719163A58}" type="presParOf" srcId="{3A739623-C4EA-4F93-B9F3-AA51DFD80EDE}" destId="{49FBABA1-71C7-4BEC-A7F0-2FAF1F6A00B8}" srcOrd="3" destOrd="0" presId="urn:microsoft.com/office/officeart/2005/8/layout/list1"/>
    <dgm:cxn modelId="{10EE9203-50F1-495E-AE04-F904BE0A2F9D}" type="presParOf" srcId="{3A739623-C4EA-4F93-B9F3-AA51DFD80EDE}" destId="{6035C3E4-F0C6-4AE3-9076-9E03FD590FCF}" srcOrd="4" destOrd="0" presId="urn:microsoft.com/office/officeart/2005/8/layout/list1"/>
    <dgm:cxn modelId="{B1539857-5D01-40EF-913B-42CCACE2A1BF}" type="presParOf" srcId="{6035C3E4-F0C6-4AE3-9076-9E03FD590FCF}" destId="{44BC7EF7-DF58-4313-9BA8-889EC35BE3E9}" srcOrd="0" destOrd="0" presId="urn:microsoft.com/office/officeart/2005/8/layout/list1"/>
    <dgm:cxn modelId="{4710F18E-697B-48FD-80AA-0E7FF4A58F37}" type="presParOf" srcId="{6035C3E4-F0C6-4AE3-9076-9E03FD590FCF}" destId="{449310D3-F50E-47E4-9E9D-3EC6EDCF9560}" srcOrd="1" destOrd="0" presId="urn:microsoft.com/office/officeart/2005/8/layout/list1"/>
    <dgm:cxn modelId="{5C591332-FCC5-4ECA-B2C6-B5D7A84624DD}" type="presParOf" srcId="{3A739623-C4EA-4F93-B9F3-AA51DFD80EDE}" destId="{A80CAFE6-8B38-48E2-B441-25DEDFD80301}" srcOrd="5" destOrd="0" presId="urn:microsoft.com/office/officeart/2005/8/layout/list1"/>
    <dgm:cxn modelId="{8661C01A-8799-4CFD-99A8-CB8653DB69D0}" type="presParOf" srcId="{3A739623-C4EA-4F93-B9F3-AA51DFD80EDE}" destId="{01E36C3D-8E68-4AD9-9548-4E74BE8CE480}" srcOrd="6" destOrd="0" presId="urn:microsoft.com/office/officeart/2005/8/layout/list1"/>
    <dgm:cxn modelId="{2EC63569-2AAB-48F0-99EA-3A16289CB6E6}" type="presParOf" srcId="{3A739623-C4EA-4F93-B9F3-AA51DFD80EDE}" destId="{75781FE2-B5DB-456C-BBF9-EBD6342D5F96}" srcOrd="7" destOrd="0" presId="urn:microsoft.com/office/officeart/2005/8/layout/list1"/>
    <dgm:cxn modelId="{7B9B205B-5843-4090-87A8-56B920B2BC71}" type="presParOf" srcId="{3A739623-C4EA-4F93-B9F3-AA51DFD80EDE}" destId="{090D2E68-1A64-49E9-BC6B-7A2A454B3CEE}" srcOrd="8" destOrd="0" presId="urn:microsoft.com/office/officeart/2005/8/layout/list1"/>
    <dgm:cxn modelId="{77C7392D-4FEF-4C5C-96F7-B4A9627E3FCF}" type="presParOf" srcId="{090D2E68-1A64-49E9-BC6B-7A2A454B3CEE}" destId="{5711E7D0-26E0-4406-A6C6-0317B56747CF}" srcOrd="0" destOrd="0" presId="urn:microsoft.com/office/officeart/2005/8/layout/list1"/>
    <dgm:cxn modelId="{5B92293A-E79B-4FAE-9C1B-E7E3186454DD}" type="presParOf" srcId="{090D2E68-1A64-49E9-BC6B-7A2A454B3CEE}" destId="{B48D541F-4A3F-4F66-9807-B73507DB731D}" srcOrd="1" destOrd="0" presId="urn:microsoft.com/office/officeart/2005/8/layout/list1"/>
    <dgm:cxn modelId="{9010EDC3-7789-4667-9142-0FD99B888B17}" type="presParOf" srcId="{3A739623-C4EA-4F93-B9F3-AA51DFD80EDE}" destId="{F9CBEB6A-FAC2-4D38-B824-CA207FC9C97B}" srcOrd="9" destOrd="0" presId="urn:microsoft.com/office/officeart/2005/8/layout/list1"/>
    <dgm:cxn modelId="{9C75E96D-B5C3-498E-82E3-C68874D14237}" type="presParOf" srcId="{3A739623-C4EA-4F93-B9F3-AA51DFD80EDE}" destId="{72FA1C5D-D2CB-49B0-AECA-7ADF58FD34C4}" srcOrd="10" destOrd="0" presId="urn:microsoft.com/office/officeart/2005/8/layout/list1"/>
    <dgm:cxn modelId="{7FDF1913-4F39-48FD-9D7E-4E64230EE40B}" type="presParOf" srcId="{3A739623-C4EA-4F93-B9F3-AA51DFD80EDE}" destId="{736F56A8-F4CB-430A-8DAF-3AB86935CA99}" srcOrd="11" destOrd="0" presId="urn:microsoft.com/office/officeart/2005/8/layout/list1"/>
    <dgm:cxn modelId="{73548B33-A08E-4959-AC7C-08266C8F3F9A}" type="presParOf" srcId="{3A739623-C4EA-4F93-B9F3-AA51DFD80EDE}" destId="{FF19B7EF-A4FD-4675-9DD8-950E6ABF3DC2}" srcOrd="12" destOrd="0" presId="urn:microsoft.com/office/officeart/2005/8/layout/list1"/>
    <dgm:cxn modelId="{21BA9CA9-E53D-47AC-AC20-02814E0BAA1D}" type="presParOf" srcId="{FF19B7EF-A4FD-4675-9DD8-950E6ABF3DC2}" destId="{0AA3F661-62D0-4FCE-989E-5939931604B3}" srcOrd="0" destOrd="0" presId="urn:microsoft.com/office/officeart/2005/8/layout/list1"/>
    <dgm:cxn modelId="{8B5A6566-89D3-4275-A823-39EBA4F012B9}" type="presParOf" srcId="{FF19B7EF-A4FD-4675-9DD8-950E6ABF3DC2}" destId="{66977B9E-321E-4A60-B2E5-577BB9E0899C}" srcOrd="1" destOrd="0" presId="urn:microsoft.com/office/officeart/2005/8/layout/list1"/>
    <dgm:cxn modelId="{18943883-3D85-4F00-9BB4-376B4CCF536E}" type="presParOf" srcId="{3A739623-C4EA-4F93-B9F3-AA51DFD80EDE}" destId="{6AC35437-56E7-4958-9200-5DCFC6A6A1A0}" srcOrd="13" destOrd="0" presId="urn:microsoft.com/office/officeart/2005/8/layout/list1"/>
    <dgm:cxn modelId="{91FCF08A-6B3C-4A88-B58A-6BBE202F4CFB}" type="presParOf" srcId="{3A739623-C4EA-4F93-B9F3-AA51DFD80EDE}" destId="{7DFEE73F-A8D3-41D8-A851-8CD2C9EC79AC}" srcOrd="14" destOrd="0" presId="urn:microsoft.com/office/officeart/2005/8/layout/list1"/>
    <dgm:cxn modelId="{A610943B-9A01-4F16-8068-8F74E538B111}" type="presParOf" srcId="{3A739623-C4EA-4F93-B9F3-AA51DFD80EDE}" destId="{466CE993-38BB-4E57-B4D6-A7863ADBC7EC}" srcOrd="15" destOrd="0" presId="urn:microsoft.com/office/officeart/2005/8/layout/list1"/>
    <dgm:cxn modelId="{AA2D4CDF-B57F-44CB-9D1F-D00790436871}" type="presParOf" srcId="{3A739623-C4EA-4F93-B9F3-AA51DFD80EDE}" destId="{02B55AAB-A63E-417C-8E79-CE4AAC0215BE}" srcOrd="16" destOrd="0" presId="urn:microsoft.com/office/officeart/2005/8/layout/list1"/>
    <dgm:cxn modelId="{2D5ABB5B-E3A1-4A91-BAB8-56741811ED67}" type="presParOf" srcId="{02B55AAB-A63E-417C-8E79-CE4AAC0215BE}" destId="{0A245B43-8659-4149-A8A4-22CD998F059B}" srcOrd="0" destOrd="0" presId="urn:microsoft.com/office/officeart/2005/8/layout/list1"/>
    <dgm:cxn modelId="{0B4C1C2E-96CC-43F5-8CAE-921F6F085FCA}" type="presParOf" srcId="{02B55AAB-A63E-417C-8E79-CE4AAC0215BE}" destId="{7E2CA8B4-5539-4E8F-936E-EEF9F728CD49}" srcOrd="1" destOrd="0" presId="urn:microsoft.com/office/officeart/2005/8/layout/list1"/>
    <dgm:cxn modelId="{0CB9DF74-4A15-40B4-8BB7-4BBCDBEFF34C}" type="presParOf" srcId="{3A739623-C4EA-4F93-B9F3-AA51DFD80EDE}" destId="{3F215740-0734-4BB1-AEF1-63E388A63EAD}" srcOrd="17" destOrd="0" presId="urn:microsoft.com/office/officeart/2005/8/layout/list1"/>
    <dgm:cxn modelId="{C3FE9009-406A-4E0D-9E8E-E897EA101DFE}" type="presParOf" srcId="{3A739623-C4EA-4F93-B9F3-AA51DFD80EDE}" destId="{3EAE4069-3D03-4046-90FD-6FDAA9ABC326}" srcOrd="18" destOrd="0" presId="urn:microsoft.com/office/officeart/2005/8/layout/list1"/>
    <dgm:cxn modelId="{A71E7566-EE3F-4C35-962D-B095E0224872}" type="presParOf" srcId="{3A739623-C4EA-4F93-B9F3-AA51DFD80EDE}" destId="{E7ADFED7-1D71-4EFA-9C9C-CF088E9AC720}" srcOrd="19" destOrd="0" presId="urn:microsoft.com/office/officeart/2005/8/layout/list1"/>
    <dgm:cxn modelId="{F79EDB50-DB82-4B88-BB15-A89AAB418F15}" type="presParOf" srcId="{3A739623-C4EA-4F93-B9F3-AA51DFD80EDE}" destId="{0710F942-CDF4-4719-8114-95B579FF0A36}" srcOrd="20" destOrd="0" presId="urn:microsoft.com/office/officeart/2005/8/layout/list1"/>
    <dgm:cxn modelId="{D1C1191C-B6AD-4DE4-B179-01260C4D3628}" type="presParOf" srcId="{0710F942-CDF4-4719-8114-95B579FF0A36}" destId="{7D55545A-390B-4CF0-BA05-FCF818CD6344}" srcOrd="0" destOrd="0" presId="urn:microsoft.com/office/officeart/2005/8/layout/list1"/>
    <dgm:cxn modelId="{6ECC2654-B968-49DF-A0FF-6D8894C15614}" type="presParOf" srcId="{0710F942-CDF4-4719-8114-95B579FF0A36}" destId="{C3806F70-4382-47C6-AB9A-AF83BCFEB906}" srcOrd="1" destOrd="0" presId="urn:microsoft.com/office/officeart/2005/8/layout/list1"/>
    <dgm:cxn modelId="{BB13A50B-E80D-48CD-BC88-D45C93B16709}" type="presParOf" srcId="{3A739623-C4EA-4F93-B9F3-AA51DFD80EDE}" destId="{774E24B8-1141-48CB-9881-3A372D604C6F}" srcOrd="21" destOrd="0" presId="urn:microsoft.com/office/officeart/2005/8/layout/list1"/>
    <dgm:cxn modelId="{F1D8D38B-4657-4583-BD9F-A3A413F7A112}" type="presParOf" srcId="{3A739623-C4EA-4F93-B9F3-AA51DFD80EDE}" destId="{C14C4D13-581E-45BB-B3C5-97039484155F}" srcOrd="22" destOrd="0" presId="urn:microsoft.com/office/officeart/2005/8/layout/list1"/>
    <dgm:cxn modelId="{0EC9A615-0BC6-404B-B5F7-7468F105F88E}" type="presParOf" srcId="{3A739623-C4EA-4F93-B9F3-AA51DFD80EDE}" destId="{B597C525-8338-4965-918C-CA7D4BB0FCFB}" srcOrd="23" destOrd="0" presId="urn:microsoft.com/office/officeart/2005/8/layout/list1"/>
    <dgm:cxn modelId="{53C91656-3A3A-423C-B29C-0E0867BBB8D0}" type="presParOf" srcId="{3A739623-C4EA-4F93-B9F3-AA51DFD80EDE}" destId="{EFF39896-CA81-4F10-9F01-9BE93FFA8700}" srcOrd="24" destOrd="0" presId="urn:microsoft.com/office/officeart/2005/8/layout/list1"/>
    <dgm:cxn modelId="{A7694B1D-C225-4CFA-B3E6-F5D3D06CA7B3}" type="presParOf" srcId="{EFF39896-CA81-4F10-9F01-9BE93FFA8700}" destId="{FE9F7E5F-D0E5-43BA-B32D-F38E154B7E4C}" srcOrd="0" destOrd="0" presId="urn:microsoft.com/office/officeart/2005/8/layout/list1"/>
    <dgm:cxn modelId="{E322F7FE-67C1-4541-9B08-9DCD6462316B}" type="presParOf" srcId="{EFF39896-CA81-4F10-9F01-9BE93FFA8700}" destId="{17C44D0B-8E3B-40A6-A7DF-25B0FDC3D000}" srcOrd="1" destOrd="0" presId="urn:microsoft.com/office/officeart/2005/8/layout/list1"/>
    <dgm:cxn modelId="{F35FAE7C-73C1-4236-BC16-7903CB79C46B}" type="presParOf" srcId="{3A739623-C4EA-4F93-B9F3-AA51DFD80EDE}" destId="{6BFACAD5-23EE-472A-8718-41B5E3E92033}" srcOrd="25" destOrd="0" presId="urn:microsoft.com/office/officeart/2005/8/layout/list1"/>
    <dgm:cxn modelId="{DAA345CF-FC52-40B0-9663-DCB9777E43A5}" type="presParOf" srcId="{3A739623-C4EA-4F93-B9F3-AA51DFD80EDE}" destId="{D57D4743-8223-4491-BD13-4BBC3FE51EB0}" srcOrd="26" destOrd="0" presId="urn:microsoft.com/office/officeart/2005/8/layout/list1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42E0E56-BCD2-49BD-BDF0-80A3DB15A324}" type="doc">
      <dgm:prSet loTypeId="urn:microsoft.com/office/officeart/2005/8/layout/radial6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F41A332-6388-4D61-B61B-8C4082555ECA}">
      <dgm:prSet phldrT="[Text]"/>
      <dgm:spPr/>
      <dgm:t>
        <a:bodyPr/>
        <a:lstStyle/>
        <a:p>
          <a:r>
            <a:rPr lang="en-US" dirty="0" err="1" smtClean="0"/>
            <a:t>সম্পর্ক</a:t>
          </a:r>
          <a:endParaRPr lang="en-US" dirty="0"/>
        </a:p>
      </dgm:t>
    </dgm:pt>
    <dgm:pt modelId="{E6D82A81-2884-4EC5-9579-770CA135B154}" type="parTrans" cxnId="{CC7F951F-6394-424B-961A-2B743E7B9EDE}">
      <dgm:prSet/>
      <dgm:spPr/>
      <dgm:t>
        <a:bodyPr/>
        <a:lstStyle/>
        <a:p>
          <a:endParaRPr lang="en-US"/>
        </a:p>
      </dgm:t>
    </dgm:pt>
    <dgm:pt modelId="{970B8265-A0BC-42DA-A891-507A50259B2D}" type="sibTrans" cxnId="{CC7F951F-6394-424B-961A-2B743E7B9EDE}">
      <dgm:prSet/>
      <dgm:spPr/>
      <dgm:t>
        <a:bodyPr/>
        <a:lstStyle/>
        <a:p>
          <a:endParaRPr lang="en-US"/>
        </a:p>
      </dgm:t>
    </dgm:pt>
    <dgm:pt modelId="{33BA573C-E026-4EA1-B6D5-CA3441D3674E}">
      <dgm:prSet phldrT="[Text]" custT="1"/>
      <dgm:spPr/>
      <dgm:t>
        <a:bodyPr/>
        <a:lstStyle/>
        <a:p>
          <a:r>
            <a:rPr lang="en-US" sz="2800" dirty="0" err="1" smtClean="0"/>
            <a:t>স্থান</a:t>
          </a:r>
          <a:endParaRPr lang="en-US" sz="2800" dirty="0"/>
        </a:p>
      </dgm:t>
    </dgm:pt>
    <dgm:pt modelId="{F14C2FEB-9C8F-4FCA-A508-4049ACD934DA}" type="parTrans" cxnId="{61F15856-17BA-40D6-87D2-22E1C50B0F7A}">
      <dgm:prSet/>
      <dgm:spPr/>
      <dgm:t>
        <a:bodyPr/>
        <a:lstStyle/>
        <a:p>
          <a:endParaRPr lang="en-US"/>
        </a:p>
      </dgm:t>
    </dgm:pt>
    <dgm:pt modelId="{7677ABB9-85DA-4041-9C75-02712C531DAC}" type="sibTrans" cxnId="{61F15856-17BA-40D6-87D2-22E1C50B0F7A}">
      <dgm:prSet/>
      <dgm:spPr/>
      <dgm:t>
        <a:bodyPr/>
        <a:lstStyle/>
        <a:p>
          <a:endParaRPr lang="en-US"/>
        </a:p>
      </dgm:t>
    </dgm:pt>
    <dgm:pt modelId="{B1E4A8F5-4A0F-426D-9E14-A7013D148B77}">
      <dgm:prSet phldrT="[Text]" custT="1"/>
      <dgm:spPr/>
      <dgm:t>
        <a:bodyPr/>
        <a:lstStyle/>
        <a:p>
          <a:r>
            <a:rPr lang="en-US" sz="2800" dirty="0" err="1" smtClean="0"/>
            <a:t>পাত্র</a:t>
          </a:r>
          <a:endParaRPr lang="en-US" sz="2800" dirty="0"/>
        </a:p>
      </dgm:t>
    </dgm:pt>
    <dgm:pt modelId="{6578B493-D154-4086-98E2-DC2C611377CC}" type="parTrans" cxnId="{8C482362-75CE-485D-BAAC-AA3982FF6B57}">
      <dgm:prSet/>
      <dgm:spPr/>
      <dgm:t>
        <a:bodyPr/>
        <a:lstStyle/>
        <a:p>
          <a:endParaRPr lang="en-US"/>
        </a:p>
      </dgm:t>
    </dgm:pt>
    <dgm:pt modelId="{6B115629-7399-4519-A3FB-4DBF7B7ABF70}" type="sibTrans" cxnId="{8C482362-75CE-485D-BAAC-AA3982FF6B57}">
      <dgm:prSet/>
      <dgm:spPr/>
      <dgm:t>
        <a:bodyPr/>
        <a:lstStyle/>
        <a:p>
          <a:endParaRPr lang="en-US"/>
        </a:p>
      </dgm:t>
    </dgm:pt>
    <dgm:pt modelId="{9F8A80D2-3BD3-4FAD-B82A-97BA43948D80}">
      <dgm:prSet phldrT="[Text]"/>
      <dgm:spPr/>
      <dgm:t>
        <a:bodyPr/>
        <a:lstStyle/>
        <a:p>
          <a:r>
            <a:rPr lang="en-US" dirty="0" err="1" smtClean="0"/>
            <a:t>নির্মাতা</a:t>
          </a:r>
          <a:endParaRPr lang="en-US" dirty="0"/>
        </a:p>
      </dgm:t>
    </dgm:pt>
    <dgm:pt modelId="{D53EFA9E-BB8D-4688-965D-7C8C462BD7CB}" type="parTrans" cxnId="{D8C3F625-FC5B-4A3D-A2A4-0F3E0C179538}">
      <dgm:prSet/>
      <dgm:spPr/>
      <dgm:t>
        <a:bodyPr/>
        <a:lstStyle/>
        <a:p>
          <a:endParaRPr lang="en-US"/>
        </a:p>
      </dgm:t>
    </dgm:pt>
    <dgm:pt modelId="{89212832-6F8B-4FBB-91C7-F92F9DD3EF31}" type="sibTrans" cxnId="{D8C3F625-FC5B-4A3D-A2A4-0F3E0C179538}">
      <dgm:prSet/>
      <dgm:spPr/>
      <dgm:t>
        <a:bodyPr/>
        <a:lstStyle/>
        <a:p>
          <a:endParaRPr lang="en-US"/>
        </a:p>
      </dgm:t>
    </dgm:pt>
    <dgm:pt modelId="{9C63C5FF-7B1B-4FD9-9BE3-F77F4B7D7783}">
      <dgm:prSet phldrT="[Text]" custT="1"/>
      <dgm:spPr/>
      <dgm:t>
        <a:bodyPr/>
        <a:lstStyle/>
        <a:p>
          <a:r>
            <a:rPr lang="en-US" sz="2800" dirty="0" err="1" smtClean="0"/>
            <a:t>কাল</a:t>
          </a:r>
          <a:endParaRPr lang="en-US" sz="2800" dirty="0"/>
        </a:p>
      </dgm:t>
    </dgm:pt>
    <dgm:pt modelId="{34AF75EF-4ABC-4062-8D7A-E8020F141169}" type="parTrans" cxnId="{C7C5EF07-6C41-4448-BCA0-6AF1160D52AD}">
      <dgm:prSet/>
      <dgm:spPr/>
      <dgm:t>
        <a:bodyPr/>
        <a:lstStyle/>
        <a:p>
          <a:endParaRPr lang="en-US"/>
        </a:p>
      </dgm:t>
    </dgm:pt>
    <dgm:pt modelId="{165E5CAE-1647-4A27-9D74-E3A36BC1A4F1}" type="sibTrans" cxnId="{C7C5EF07-6C41-4448-BCA0-6AF1160D52AD}">
      <dgm:prSet/>
      <dgm:spPr/>
      <dgm:t>
        <a:bodyPr/>
        <a:lstStyle/>
        <a:p>
          <a:endParaRPr lang="en-US"/>
        </a:p>
      </dgm:t>
    </dgm:pt>
    <dgm:pt modelId="{0ECBEFA4-932D-428F-82E6-433DA69C83BD}" type="pres">
      <dgm:prSet presAssocID="{142E0E56-BCD2-49BD-BDF0-80A3DB15A32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B15CAB-43B7-4E97-A336-24DA1C83B44F}" type="pres">
      <dgm:prSet presAssocID="{0F41A332-6388-4D61-B61B-8C4082555ECA}" presName="centerShape" presStyleLbl="node0" presStyleIdx="0" presStyleCnt="1" custScaleX="193039" custScaleY="193038"/>
      <dgm:spPr/>
      <dgm:t>
        <a:bodyPr/>
        <a:lstStyle/>
        <a:p>
          <a:endParaRPr lang="en-US"/>
        </a:p>
      </dgm:t>
    </dgm:pt>
    <dgm:pt modelId="{98634F97-4D9F-4295-AD89-28327F94644D}" type="pres">
      <dgm:prSet presAssocID="{33BA573C-E026-4EA1-B6D5-CA3441D3674E}" presName="node" presStyleLbl="node1" presStyleIdx="0" presStyleCnt="4" custScaleX="113100" custScaleY="113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5E686D-2D69-494B-A5A3-5B5C18A483CC}" type="pres">
      <dgm:prSet presAssocID="{33BA573C-E026-4EA1-B6D5-CA3441D3674E}" presName="dummy" presStyleCnt="0"/>
      <dgm:spPr/>
      <dgm:t>
        <a:bodyPr/>
        <a:lstStyle/>
        <a:p>
          <a:endParaRPr lang="en-US"/>
        </a:p>
      </dgm:t>
    </dgm:pt>
    <dgm:pt modelId="{C983C46A-4840-4770-8676-5B1032114A76}" type="pres">
      <dgm:prSet presAssocID="{7677ABB9-85DA-4041-9C75-02712C531DAC}" presName="sibTrans" presStyleLbl="sibTrans2D1" presStyleIdx="0" presStyleCnt="4"/>
      <dgm:spPr/>
      <dgm:t>
        <a:bodyPr/>
        <a:lstStyle/>
        <a:p>
          <a:endParaRPr lang="en-US"/>
        </a:p>
      </dgm:t>
    </dgm:pt>
    <dgm:pt modelId="{E8E145DF-9233-4D9A-8123-7D5C0291F7A3}" type="pres">
      <dgm:prSet presAssocID="{B1E4A8F5-4A0F-426D-9E14-A7013D148B77}" presName="node" presStyleLbl="node1" presStyleIdx="1" presStyleCnt="4" custScaleX="117874" custScaleY="117873" custRadScaleRad="1042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06CD48-A58C-43DA-9833-0C6ED1B85097}" type="pres">
      <dgm:prSet presAssocID="{B1E4A8F5-4A0F-426D-9E14-A7013D148B77}" presName="dummy" presStyleCnt="0"/>
      <dgm:spPr/>
      <dgm:t>
        <a:bodyPr/>
        <a:lstStyle/>
        <a:p>
          <a:endParaRPr lang="en-US"/>
        </a:p>
      </dgm:t>
    </dgm:pt>
    <dgm:pt modelId="{8384A2D2-C90A-42F0-ADB6-A4F79C4EB595}" type="pres">
      <dgm:prSet presAssocID="{6B115629-7399-4519-A3FB-4DBF7B7ABF70}" presName="sibTrans" presStyleLbl="sibTrans2D1" presStyleIdx="1" presStyleCnt="4"/>
      <dgm:spPr/>
      <dgm:t>
        <a:bodyPr/>
        <a:lstStyle/>
        <a:p>
          <a:endParaRPr lang="en-US"/>
        </a:p>
      </dgm:t>
    </dgm:pt>
    <dgm:pt modelId="{41C7D984-0CE9-406F-92E8-64B7FBC3940C}" type="pres">
      <dgm:prSet presAssocID="{9F8A80D2-3BD3-4FAD-B82A-97BA43948D80}" presName="node" presStyleLbl="node1" presStyleIdx="2" presStyleCnt="4" custScaleX="113101" custScaleY="113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E8DD25-E89A-47D6-B49C-C857B721C5C0}" type="pres">
      <dgm:prSet presAssocID="{9F8A80D2-3BD3-4FAD-B82A-97BA43948D80}" presName="dummy" presStyleCnt="0"/>
      <dgm:spPr/>
      <dgm:t>
        <a:bodyPr/>
        <a:lstStyle/>
        <a:p>
          <a:endParaRPr lang="en-US"/>
        </a:p>
      </dgm:t>
    </dgm:pt>
    <dgm:pt modelId="{038F1C14-6D9A-423D-9698-E310AFE50DD2}" type="pres">
      <dgm:prSet presAssocID="{89212832-6F8B-4FBB-91C7-F92F9DD3EF3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41887D08-3C9D-47C5-9712-E6AC9758D573}" type="pres">
      <dgm:prSet presAssocID="{9C63C5FF-7B1B-4FD9-9BE3-F77F4B7D7783}" presName="node" presStyleLbl="node1" presStyleIdx="3" presStyleCnt="4" custScaleX="120732" custScaleY="115847" custRadScaleRad="1036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937A77-7B4A-49DD-8F60-0D18297C8FD0}" type="pres">
      <dgm:prSet presAssocID="{9C63C5FF-7B1B-4FD9-9BE3-F77F4B7D7783}" presName="dummy" presStyleCnt="0"/>
      <dgm:spPr/>
      <dgm:t>
        <a:bodyPr/>
        <a:lstStyle/>
        <a:p>
          <a:endParaRPr lang="en-US"/>
        </a:p>
      </dgm:t>
    </dgm:pt>
    <dgm:pt modelId="{60396934-1F34-4572-925B-51BABDEEAF4C}" type="pres">
      <dgm:prSet presAssocID="{165E5CAE-1647-4A27-9D74-E3A36BC1A4F1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8C482362-75CE-485D-BAAC-AA3982FF6B57}" srcId="{0F41A332-6388-4D61-B61B-8C4082555ECA}" destId="{B1E4A8F5-4A0F-426D-9E14-A7013D148B77}" srcOrd="1" destOrd="0" parTransId="{6578B493-D154-4086-98E2-DC2C611377CC}" sibTransId="{6B115629-7399-4519-A3FB-4DBF7B7ABF70}"/>
    <dgm:cxn modelId="{1DA23C80-66CF-44E8-B938-650EBB934D0E}" type="presOf" srcId="{165E5CAE-1647-4A27-9D74-E3A36BC1A4F1}" destId="{60396934-1F34-4572-925B-51BABDEEAF4C}" srcOrd="0" destOrd="0" presId="urn:microsoft.com/office/officeart/2005/8/layout/radial6"/>
    <dgm:cxn modelId="{61F15856-17BA-40D6-87D2-22E1C50B0F7A}" srcId="{0F41A332-6388-4D61-B61B-8C4082555ECA}" destId="{33BA573C-E026-4EA1-B6D5-CA3441D3674E}" srcOrd="0" destOrd="0" parTransId="{F14C2FEB-9C8F-4FCA-A508-4049ACD934DA}" sibTransId="{7677ABB9-85DA-4041-9C75-02712C531DAC}"/>
    <dgm:cxn modelId="{DD073B95-9B8A-4891-9245-70BC57AFDDE7}" type="presOf" srcId="{33BA573C-E026-4EA1-B6D5-CA3441D3674E}" destId="{98634F97-4D9F-4295-AD89-28327F94644D}" srcOrd="0" destOrd="0" presId="urn:microsoft.com/office/officeart/2005/8/layout/radial6"/>
    <dgm:cxn modelId="{DB96F2CE-19B7-4B22-A9ED-E2F86665E744}" type="presOf" srcId="{7677ABB9-85DA-4041-9C75-02712C531DAC}" destId="{C983C46A-4840-4770-8676-5B1032114A76}" srcOrd="0" destOrd="0" presId="urn:microsoft.com/office/officeart/2005/8/layout/radial6"/>
    <dgm:cxn modelId="{CC7F951F-6394-424B-961A-2B743E7B9EDE}" srcId="{142E0E56-BCD2-49BD-BDF0-80A3DB15A324}" destId="{0F41A332-6388-4D61-B61B-8C4082555ECA}" srcOrd="0" destOrd="0" parTransId="{E6D82A81-2884-4EC5-9579-770CA135B154}" sibTransId="{970B8265-A0BC-42DA-A891-507A50259B2D}"/>
    <dgm:cxn modelId="{C59E1795-7B45-4B72-8E46-ACE5CF5CA0E3}" type="presOf" srcId="{B1E4A8F5-4A0F-426D-9E14-A7013D148B77}" destId="{E8E145DF-9233-4D9A-8123-7D5C0291F7A3}" srcOrd="0" destOrd="0" presId="urn:microsoft.com/office/officeart/2005/8/layout/radial6"/>
    <dgm:cxn modelId="{CE59B14D-AA8B-4D4F-9865-F13E1202EC82}" type="presOf" srcId="{9F8A80D2-3BD3-4FAD-B82A-97BA43948D80}" destId="{41C7D984-0CE9-406F-92E8-64B7FBC3940C}" srcOrd="0" destOrd="0" presId="urn:microsoft.com/office/officeart/2005/8/layout/radial6"/>
    <dgm:cxn modelId="{BB1E6668-E4A8-4C5F-8864-874007131B49}" type="presOf" srcId="{6B115629-7399-4519-A3FB-4DBF7B7ABF70}" destId="{8384A2D2-C90A-42F0-ADB6-A4F79C4EB595}" srcOrd="0" destOrd="0" presId="urn:microsoft.com/office/officeart/2005/8/layout/radial6"/>
    <dgm:cxn modelId="{C7C5EF07-6C41-4448-BCA0-6AF1160D52AD}" srcId="{0F41A332-6388-4D61-B61B-8C4082555ECA}" destId="{9C63C5FF-7B1B-4FD9-9BE3-F77F4B7D7783}" srcOrd="3" destOrd="0" parTransId="{34AF75EF-4ABC-4062-8D7A-E8020F141169}" sibTransId="{165E5CAE-1647-4A27-9D74-E3A36BC1A4F1}"/>
    <dgm:cxn modelId="{0E0E2A9D-B0E9-451E-9517-BA36C45892B2}" type="presOf" srcId="{89212832-6F8B-4FBB-91C7-F92F9DD3EF31}" destId="{038F1C14-6D9A-423D-9698-E310AFE50DD2}" srcOrd="0" destOrd="0" presId="urn:microsoft.com/office/officeart/2005/8/layout/radial6"/>
    <dgm:cxn modelId="{D8C3F625-FC5B-4A3D-A2A4-0F3E0C179538}" srcId="{0F41A332-6388-4D61-B61B-8C4082555ECA}" destId="{9F8A80D2-3BD3-4FAD-B82A-97BA43948D80}" srcOrd="2" destOrd="0" parTransId="{D53EFA9E-BB8D-4688-965D-7C8C462BD7CB}" sibTransId="{89212832-6F8B-4FBB-91C7-F92F9DD3EF31}"/>
    <dgm:cxn modelId="{1F7F4D31-CF3D-44F0-95DE-0DA4880DF063}" type="presOf" srcId="{0F41A332-6388-4D61-B61B-8C4082555ECA}" destId="{29B15CAB-43B7-4E97-A336-24DA1C83B44F}" srcOrd="0" destOrd="0" presId="urn:microsoft.com/office/officeart/2005/8/layout/radial6"/>
    <dgm:cxn modelId="{AD815F19-EC52-42F1-9E53-2C2835BC066E}" type="presOf" srcId="{9C63C5FF-7B1B-4FD9-9BE3-F77F4B7D7783}" destId="{41887D08-3C9D-47C5-9712-E6AC9758D573}" srcOrd="0" destOrd="0" presId="urn:microsoft.com/office/officeart/2005/8/layout/radial6"/>
    <dgm:cxn modelId="{AA18951E-C956-485A-B160-60E9FF2663F6}" type="presOf" srcId="{142E0E56-BCD2-49BD-BDF0-80A3DB15A324}" destId="{0ECBEFA4-932D-428F-82E6-433DA69C83BD}" srcOrd="0" destOrd="0" presId="urn:microsoft.com/office/officeart/2005/8/layout/radial6"/>
    <dgm:cxn modelId="{D756D1D1-7865-44C9-94DE-2DBF90318991}" type="presParOf" srcId="{0ECBEFA4-932D-428F-82E6-433DA69C83BD}" destId="{29B15CAB-43B7-4E97-A336-24DA1C83B44F}" srcOrd="0" destOrd="0" presId="urn:microsoft.com/office/officeart/2005/8/layout/radial6"/>
    <dgm:cxn modelId="{2D3FFE58-B8DA-4680-9D23-841382B8A97E}" type="presParOf" srcId="{0ECBEFA4-932D-428F-82E6-433DA69C83BD}" destId="{98634F97-4D9F-4295-AD89-28327F94644D}" srcOrd="1" destOrd="0" presId="urn:microsoft.com/office/officeart/2005/8/layout/radial6"/>
    <dgm:cxn modelId="{DD0206E5-AD69-4C6D-9B11-FF3487F38D0F}" type="presParOf" srcId="{0ECBEFA4-932D-428F-82E6-433DA69C83BD}" destId="{BA5E686D-2D69-494B-A5A3-5B5C18A483CC}" srcOrd="2" destOrd="0" presId="urn:microsoft.com/office/officeart/2005/8/layout/radial6"/>
    <dgm:cxn modelId="{D89DC8C6-E3C7-48F8-A90D-11440F787535}" type="presParOf" srcId="{0ECBEFA4-932D-428F-82E6-433DA69C83BD}" destId="{C983C46A-4840-4770-8676-5B1032114A76}" srcOrd="3" destOrd="0" presId="urn:microsoft.com/office/officeart/2005/8/layout/radial6"/>
    <dgm:cxn modelId="{74A7481C-F572-458F-9C02-709B350040B5}" type="presParOf" srcId="{0ECBEFA4-932D-428F-82E6-433DA69C83BD}" destId="{E8E145DF-9233-4D9A-8123-7D5C0291F7A3}" srcOrd="4" destOrd="0" presId="urn:microsoft.com/office/officeart/2005/8/layout/radial6"/>
    <dgm:cxn modelId="{FFE4D0F0-517E-4473-9B8A-E9C67D7F9107}" type="presParOf" srcId="{0ECBEFA4-932D-428F-82E6-433DA69C83BD}" destId="{7F06CD48-A58C-43DA-9833-0C6ED1B85097}" srcOrd="5" destOrd="0" presId="urn:microsoft.com/office/officeart/2005/8/layout/radial6"/>
    <dgm:cxn modelId="{CF2F0B8D-8A4D-4CAE-AD9E-1149180EDD9A}" type="presParOf" srcId="{0ECBEFA4-932D-428F-82E6-433DA69C83BD}" destId="{8384A2D2-C90A-42F0-ADB6-A4F79C4EB595}" srcOrd="6" destOrd="0" presId="urn:microsoft.com/office/officeart/2005/8/layout/radial6"/>
    <dgm:cxn modelId="{26B83A0C-64AD-4E19-9BF6-2C4A8646E71F}" type="presParOf" srcId="{0ECBEFA4-932D-428F-82E6-433DA69C83BD}" destId="{41C7D984-0CE9-406F-92E8-64B7FBC3940C}" srcOrd="7" destOrd="0" presId="urn:microsoft.com/office/officeart/2005/8/layout/radial6"/>
    <dgm:cxn modelId="{990B5DAC-36CD-47EA-94C5-8C6874CC8C4D}" type="presParOf" srcId="{0ECBEFA4-932D-428F-82E6-433DA69C83BD}" destId="{29E8DD25-E89A-47D6-B49C-C857B721C5C0}" srcOrd="8" destOrd="0" presId="urn:microsoft.com/office/officeart/2005/8/layout/radial6"/>
    <dgm:cxn modelId="{EEB6B70C-A515-4A73-BEA0-B5F598E108E3}" type="presParOf" srcId="{0ECBEFA4-932D-428F-82E6-433DA69C83BD}" destId="{038F1C14-6D9A-423D-9698-E310AFE50DD2}" srcOrd="9" destOrd="0" presId="urn:microsoft.com/office/officeart/2005/8/layout/radial6"/>
    <dgm:cxn modelId="{BC65AB63-6F99-42EA-81CC-0495FB863EDE}" type="presParOf" srcId="{0ECBEFA4-932D-428F-82E6-433DA69C83BD}" destId="{41887D08-3C9D-47C5-9712-E6AC9758D573}" srcOrd="10" destOrd="0" presId="urn:microsoft.com/office/officeart/2005/8/layout/radial6"/>
    <dgm:cxn modelId="{9490FCC7-D0F7-46F7-B15C-8992ACD34135}" type="presParOf" srcId="{0ECBEFA4-932D-428F-82E6-433DA69C83BD}" destId="{7A937A77-7B4A-49DD-8F60-0D18297C8FD0}" srcOrd="11" destOrd="0" presId="urn:microsoft.com/office/officeart/2005/8/layout/radial6"/>
    <dgm:cxn modelId="{B3429D1F-5DAF-42E5-95EA-787199059679}" type="presParOf" srcId="{0ECBEFA4-932D-428F-82E6-433DA69C83BD}" destId="{60396934-1F34-4572-925B-51BABDEEAF4C}" srcOrd="12" destOrd="0" presId="urn:microsoft.com/office/officeart/2005/8/layout/radial6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88240A-C0F1-4AC1-816E-555DA0D6FADE}" type="doc">
      <dgm:prSet loTypeId="urn:microsoft.com/office/officeart/2008/layout/PictureStrips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D261FF4-199D-46D8-9C68-9F998F44E039}">
      <dgm:prSet custT="1"/>
      <dgm:spPr/>
      <dgm:t>
        <a:bodyPr/>
        <a:lstStyle/>
        <a:p>
          <a:r>
            <a:rPr lang="en-US" sz="2400" dirty="0" err="1"/>
            <a:t>প্রযুক্তি</a:t>
          </a:r>
          <a:endParaRPr lang="en-US" sz="2400" dirty="0"/>
        </a:p>
      </dgm:t>
    </dgm:pt>
    <dgm:pt modelId="{30E37C39-0D93-4BAE-A5B7-6F14686A0513}" type="parTrans" cxnId="{763272ED-7DD2-4518-A15F-13A234D560B7}">
      <dgm:prSet/>
      <dgm:spPr/>
      <dgm:t>
        <a:bodyPr/>
        <a:lstStyle/>
        <a:p>
          <a:endParaRPr lang="en-US" sz="2400"/>
        </a:p>
      </dgm:t>
    </dgm:pt>
    <dgm:pt modelId="{9DB9ED3C-1F4A-44E8-B457-16E2643CA25B}" type="sibTrans" cxnId="{763272ED-7DD2-4518-A15F-13A234D560B7}">
      <dgm:prSet/>
      <dgm:spPr/>
      <dgm:t>
        <a:bodyPr/>
        <a:lstStyle/>
        <a:p>
          <a:endParaRPr lang="en-US" sz="2400"/>
        </a:p>
      </dgm:t>
    </dgm:pt>
    <dgm:pt modelId="{0DA91842-83B8-45B7-86F8-5B5E12F6B93D}">
      <dgm:prSet custT="1"/>
      <dgm:spPr/>
      <dgm:t>
        <a:bodyPr/>
        <a:lstStyle/>
        <a:p>
          <a:r>
            <a:rPr lang="en-US" sz="2400" dirty="0" err="1" smtClean="0"/>
            <a:t>নিরীক্ষা</a:t>
          </a:r>
          <a:endParaRPr lang="en-US" sz="2400" dirty="0"/>
        </a:p>
      </dgm:t>
    </dgm:pt>
    <dgm:pt modelId="{402187E5-0087-4093-8834-F9CB036FA7C2}" type="parTrans" cxnId="{1807A596-1C56-4E60-AA61-427C4C821E6D}">
      <dgm:prSet/>
      <dgm:spPr/>
      <dgm:t>
        <a:bodyPr/>
        <a:lstStyle/>
        <a:p>
          <a:endParaRPr lang="en-US" sz="2400"/>
        </a:p>
      </dgm:t>
    </dgm:pt>
    <dgm:pt modelId="{88DBD17C-E7BB-4BEB-9406-2A118CA2B4F1}" type="sibTrans" cxnId="{1807A596-1C56-4E60-AA61-427C4C821E6D}">
      <dgm:prSet/>
      <dgm:spPr/>
      <dgm:t>
        <a:bodyPr/>
        <a:lstStyle/>
        <a:p>
          <a:endParaRPr lang="en-US" sz="2400"/>
        </a:p>
      </dgm:t>
    </dgm:pt>
    <dgm:pt modelId="{900E5FC0-92B2-4AA3-9AB8-132D17620637}">
      <dgm:prSet custT="1"/>
      <dgm:spPr/>
      <dgm:t>
        <a:bodyPr/>
        <a:lstStyle/>
        <a:p>
          <a:r>
            <a:rPr lang="en-US" sz="2400" dirty="0" err="1" smtClean="0"/>
            <a:t>পুন</a:t>
          </a:r>
          <a:r>
            <a:rPr lang="en-US" sz="2400" dirty="0" smtClean="0"/>
            <a:t>: </a:t>
          </a:r>
          <a:r>
            <a:rPr lang="en-US" sz="2400" dirty="0" err="1" smtClean="0"/>
            <a:t>নির্মাণ</a:t>
          </a:r>
          <a:endParaRPr lang="en-US" sz="2400" dirty="0"/>
        </a:p>
      </dgm:t>
    </dgm:pt>
    <dgm:pt modelId="{FA18D7C7-F522-493F-94A8-CA0F2A4AA822}" type="parTrans" cxnId="{DECDD1D9-5194-418C-B54C-0B9602846ED9}">
      <dgm:prSet/>
      <dgm:spPr/>
      <dgm:t>
        <a:bodyPr/>
        <a:lstStyle/>
        <a:p>
          <a:endParaRPr lang="en-US" sz="2400"/>
        </a:p>
      </dgm:t>
    </dgm:pt>
    <dgm:pt modelId="{D87AD370-C74F-4325-97CC-ADD8EA6C6F0A}" type="sibTrans" cxnId="{DECDD1D9-5194-418C-B54C-0B9602846ED9}">
      <dgm:prSet/>
      <dgm:spPr/>
      <dgm:t>
        <a:bodyPr/>
        <a:lstStyle/>
        <a:p>
          <a:endParaRPr lang="en-US" sz="2400"/>
        </a:p>
      </dgm:t>
    </dgm:pt>
    <dgm:pt modelId="{5E99E283-B34F-48BB-9BF9-A447BEE3EF3E}">
      <dgm:prSet custT="1"/>
      <dgm:spPr/>
      <dgm:t>
        <a:bodyPr/>
        <a:lstStyle/>
        <a:p>
          <a:r>
            <a:rPr lang="en-US" sz="2400" dirty="0" err="1" smtClean="0"/>
            <a:t>ব্যক্তিগত</a:t>
          </a:r>
          <a:r>
            <a:rPr lang="en-US" sz="2400" dirty="0" smtClean="0"/>
            <a:t> </a:t>
          </a:r>
          <a:r>
            <a:rPr lang="en-US" sz="2400" dirty="0" err="1" smtClean="0"/>
            <a:t>পরিসর</a:t>
          </a:r>
          <a:endParaRPr lang="en-US" sz="2400" dirty="0"/>
        </a:p>
      </dgm:t>
    </dgm:pt>
    <dgm:pt modelId="{0FCCF018-2ADA-48CA-A8B2-4C5F551160E6}" type="parTrans" cxnId="{E8B34217-5E06-4FE6-B534-F43CF208FB72}">
      <dgm:prSet/>
      <dgm:spPr/>
      <dgm:t>
        <a:bodyPr/>
        <a:lstStyle/>
        <a:p>
          <a:endParaRPr lang="en-US" sz="2400"/>
        </a:p>
      </dgm:t>
    </dgm:pt>
    <dgm:pt modelId="{C0503767-57F1-4E6D-ACD8-DF76C7405ED5}" type="sibTrans" cxnId="{E8B34217-5E06-4FE6-B534-F43CF208FB72}">
      <dgm:prSet/>
      <dgm:spPr/>
      <dgm:t>
        <a:bodyPr/>
        <a:lstStyle/>
        <a:p>
          <a:endParaRPr lang="en-US" sz="2400"/>
        </a:p>
      </dgm:t>
    </dgm:pt>
    <dgm:pt modelId="{77E5021E-CDB6-48A7-8CC0-FC498E62170C}">
      <dgm:prSet custT="1"/>
      <dgm:spPr/>
      <dgm:t>
        <a:bodyPr/>
        <a:lstStyle/>
        <a:p>
          <a:r>
            <a:rPr lang="en-US" sz="2400" dirty="0" err="1"/>
            <a:t>নির্মাণ</a:t>
          </a:r>
          <a:r>
            <a:rPr lang="en-US" sz="2400" dirty="0"/>
            <a:t> </a:t>
          </a:r>
          <a:r>
            <a:rPr lang="en-US" sz="2400" dirty="0" err="1"/>
            <a:t>শৈলী</a:t>
          </a:r>
          <a:endParaRPr lang="en-US" sz="2400" dirty="0"/>
        </a:p>
      </dgm:t>
    </dgm:pt>
    <dgm:pt modelId="{21E9814E-1491-4FF8-BC8A-70FB8CAAE93C}" type="parTrans" cxnId="{E650C541-4C79-417B-935A-BCAD30246FBA}">
      <dgm:prSet/>
      <dgm:spPr/>
      <dgm:t>
        <a:bodyPr/>
        <a:lstStyle/>
        <a:p>
          <a:endParaRPr lang="en-US" sz="2400"/>
        </a:p>
      </dgm:t>
    </dgm:pt>
    <dgm:pt modelId="{FB952DAD-215E-4EA7-AE96-1BD32DBD7DBD}" type="sibTrans" cxnId="{E650C541-4C79-417B-935A-BCAD30246FBA}">
      <dgm:prSet/>
      <dgm:spPr/>
      <dgm:t>
        <a:bodyPr/>
        <a:lstStyle/>
        <a:p>
          <a:endParaRPr lang="en-US" sz="2400"/>
        </a:p>
      </dgm:t>
    </dgm:pt>
    <dgm:pt modelId="{CFBB52DC-8388-4044-BFDE-F7D3FCE7CF7D}">
      <dgm:prSet custT="1"/>
      <dgm:spPr/>
      <dgm:t>
        <a:bodyPr/>
        <a:lstStyle/>
        <a:p>
          <a:r>
            <a:rPr lang="en-US" sz="2400" dirty="0" err="1"/>
            <a:t>যোগাযোগ</a:t>
          </a:r>
          <a:endParaRPr lang="en-US" sz="2400" dirty="0"/>
        </a:p>
      </dgm:t>
    </dgm:pt>
    <dgm:pt modelId="{A82CAD98-B300-44E0-A377-06B4E1537654}" type="parTrans" cxnId="{60766838-FD89-4470-9B82-D06C8B7CD5E3}">
      <dgm:prSet/>
      <dgm:spPr/>
      <dgm:t>
        <a:bodyPr/>
        <a:lstStyle/>
        <a:p>
          <a:endParaRPr lang="en-US" sz="2400"/>
        </a:p>
      </dgm:t>
    </dgm:pt>
    <dgm:pt modelId="{AD60A921-F7EB-4EC3-96E9-E1D0050F4B80}" type="sibTrans" cxnId="{60766838-FD89-4470-9B82-D06C8B7CD5E3}">
      <dgm:prSet/>
      <dgm:spPr/>
      <dgm:t>
        <a:bodyPr/>
        <a:lstStyle/>
        <a:p>
          <a:endParaRPr lang="en-US" sz="2400"/>
        </a:p>
      </dgm:t>
    </dgm:pt>
    <dgm:pt modelId="{F29B93D1-0361-47E1-AC32-27A866F15237}">
      <dgm:prSet custT="1"/>
      <dgm:spPr/>
      <dgm:t>
        <a:bodyPr/>
        <a:lstStyle/>
        <a:p>
          <a:r>
            <a:rPr lang="en-US" sz="2400" dirty="0" err="1"/>
            <a:t>দৈর্ঘ্য</a:t>
          </a:r>
          <a:endParaRPr lang="en-US" sz="2400" dirty="0"/>
        </a:p>
      </dgm:t>
    </dgm:pt>
    <dgm:pt modelId="{79CA0F7B-F3EC-4FF1-AD3D-A2995CF83172}" type="parTrans" cxnId="{F33C230D-16B1-4068-A19B-135F4622A545}">
      <dgm:prSet/>
      <dgm:spPr/>
      <dgm:t>
        <a:bodyPr/>
        <a:lstStyle/>
        <a:p>
          <a:endParaRPr lang="en-US" sz="2400"/>
        </a:p>
      </dgm:t>
    </dgm:pt>
    <dgm:pt modelId="{14822E1D-5F30-457E-A486-3F8F134A5055}" type="sibTrans" cxnId="{F33C230D-16B1-4068-A19B-135F4622A545}">
      <dgm:prSet/>
      <dgm:spPr/>
      <dgm:t>
        <a:bodyPr/>
        <a:lstStyle/>
        <a:p>
          <a:endParaRPr lang="en-US" sz="2400"/>
        </a:p>
      </dgm:t>
    </dgm:pt>
    <dgm:pt modelId="{4982CF26-F6F9-457F-9B66-B19DFC94E965}">
      <dgm:prSet custT="1"/>
      <dgm:spPr/>
      <dgm:t>
        <a:bodyPr/>
        <a:lstStyle/>
        <a:p>
          <a:r>
            <a:rPr lang="en-US" sz="2400" dirty="0" err="1" smtClean="0"/>
            <a:t>ইন্ডাস্ট্রি</a:t>
          </a:r>
          <a:endParaRPr lang="en-US" sz="2400" dirty="0"/>
        </a:p>
      </dgm:t>
    </dgm:pt>
    <dgm:pt modelId="{6CBD9A7B-86FD-4439-A08B-24A8FAB12CD8}" type="parTrans" cxnId="{C160076C-0961-45C9-9CCF-5D4225DE01B2}">
      <dgm:prSet/>
      <dgm:spPr/>
      <dgm:t>
        <a:bodyPr/>
        <a:lstStyle/>
        <a:p>
          <a:endParaRPr lang="en-US" sz="2400"/>
        </a:p>
      </dgm:t>
    </dgm:pt>
    <dgm:pt modelId="{51D0F59E-9C30-46D8-8739-BBEEBE1465D6}" type="sibTrans" cxnId="{C160076C-0961-45C9-9CCF-5D4225DE01B2}">
      <dgm:prSet/>
      <dgm:spPr/>
      <dgm:t>
        <a:bodyPr/>
        <a:lstStyle/>
        <a:p>
          <a:endParaRPr lang="en-US" sz="2400"/>
        </a:p>
      </dgm:t>
    </dgm:pt>
    <dgm:pt modelId="{637B4A5F-D23A-447F-B47C-4C5E9D855267}">
      <dgm:prSet custT="1"/>
      <dgm:spPr/>
      <dgm:t>
        <a:bodyPr/>
        <a:lstStyle/>
        <a:p>
          <a:r>
            <a:rPr lang="en-US" sz="2400" dirty="0" err="1"/>
            <a:t>মাধ্যম</a:t>
          </a:r>
          <a:endParaRPr lang="en-US" sz="2400" dirty="0"/>
        </a:p>
      </dgm:t>
    </dgm:pt>
    <dgm:pt modelId="{D3C0AF6F-6E98-4396-874A-AB26997703D7}" type="parTrans" cxnId="{B092DD59-7A1F-4D69-BCB4-1CD5A2B35021}">
      <dgm:prSet/>
      <dgm:spPr/>
      <dgm:t>
        <a:bodyPr/>
        <a:lstStyle/>
        <a:p>
          <a:endParaRPr lang="en-US" sz="2400"/>
        </a:p>
      </dgm:t>
    </dgm:pt>
    <dgm:pt modelId="{2A1DF51F-4745-4E3C-BBBC-146BC8ECCD5D}" type="sibTrans" cxnId="{B092DD59-7A1F-4D69-BCB4-1CD5A2B35021}">
      <dgm:prSet/>
      <dgm:spPr/>
      <dgm:t>
        <a:bodyPr/>
        <a:lstStyle/>
        <a:p>
          <a:endParaRPr lang="en-US" sz="2400"/>
        </a:p>
      </dgm:t>
    </dgm:pt>
    <dgm:pt modelId="{E44864B6-800F-4B30-B054-38199B11ED3E}">
      <dgm:prSet custT="1"/>
      <dgm:spPr/>
      <dgm:t>
        <a:bodyPr/>
        <a:lstStyle/>
        <a:p>
          <a:r>
            <a:rPr lang="en-US" sz="2400" dirty="0" err="1" smtClean="0"/>
            <a:t>একাডেমি</a:t>
          </a:r>
          <a:endParaRPr lang="en-US" sz="2400" dirty="0"/>
        </a:p>
      </dgm:t>
    </dgm:pt>
    <dgm:pt modelId="{439B8D34-A9A8-496B-9436-37ABEB316D0B}" type="parTrans" cxnId="{EFD95D87-B363-43AE-9948-563EC5D7B4CB}">
      <dgm:prSet/>
      <dgm:spPr/>
      <dgm:t>
        <a:bodyPr/>
        <a:lstStyle/>
        <a:p>
          <a:endParaRPr lang="en-US" sz="2400"/>
        </a:p>
      </dgm:t>
    </dgm:pt>
    <dgm:pt modelId="{092BF143-0CD2-48C7-8E36-13D5F369876F}" type="sibTrans" cxnId="{EFD95D87-B363-43AE-9948-563EC5D7B4CB}">
      <dgm:prSet/>
      <dgm:spPr/>
      <dgm:t>
        <a:bodyPr/>
        <a:lstStyle/>
        <a:p>
          <a:endParaRPr lang="en-US" sz="2400"/>
        </a:p>
      </dgm:t>
    </dgm:pt>
    <dgm:pt modelId="{90D6DB92-1832-4433-A6F4-583BFC78DB09}">
      <dgm:prSet custT="1"/>
      <dgm:spPr/>
      <dgm:t>
        <a:bodyPr/>
        <a:lstStyle/>
        <a:p>
          <a:r>
            <a:rPr lang="en-US" sz="2400" dirty="0" err="1"/>
            <a:t>সংগৃহীত</a:t>
          </a:r>
          <a:r>
            <a:rPr lang="en-US" sz="2400" dirty="0"/>
            <a:t> </a:t>
          </a:r>
          <a:r>
            <a:rPr lang="en-US" sz="2400" dirty="0" err="1"/>
            <a:t>ফুটেজ</a:t>
          </a:r>
          <a:endParaRPr lang="en-US" sz="2400" dirty="0"/>
        </a:p>
      </dgm:t>
    </dgm:pt>
    <dgm:pt modelId="{85C38121-E490-4C0A-83A1-3D47B4038EEB}" type="parTrans" cxnId="{20120BBA-BACF-4CC9-ACA2-0A22275AE1E7}">
      <dgm:prSet/>
      <dgm:spPr/>
      <dgm:t>
        <a:bodyPr/>
        <a:lstStyle/>
        <a:p>
          <a:endParaRPr lang="en-US" sz="2400"/>
        </a:p>
      </dgm:t>
    </dgm:pt>
    <dgm:pt modelId="{CA9E7F1A-2072-4AAB-B50C-86CFEE7578A0}" type="sibTrans" cxnId="{20120BBA-BACF-4CC9-ACA2-0A22275AE1E7}">
      <dgm:prSet/>
      <dgm:spPr/>
      <dgm:t>
        <a:bodyPr/>
        <a:lstStyle/>
        <a:p>
          <a:endParaRPr lang="en-US" sz="2400"/>
        </a:p>
      </dgm:t>
    </dgm:pt>
    <dgm:pt modelId="{5E0EA6C7-3048-4DB0-A59E-427F43C28820}">
      <dgm:prSet custT="1"/>
      <dgm:spPr/>
      <dgm:t>
        <a:bodyPr/>
        <a:lstStyle/>
        <a:p>
          <a:r>
            <a:rPr lang="en-US" sz="2400" dirty="0" err="1" smtClean="0">
              <a:effectLst/>
              <a:latin typeface="Nirmala UI" panose="020B0502040204020203" pitchFamily="34" charset="0"/>
              <a:ea typeface="Arial Narrow" panose="020B0606020202030204" pitchFamily="34" charset="0"/>
              <a:cs typeface="Times New Roman" panose="02020603050405020304" pitchFamily="18" charset="0"/>
            </a:rPr>
            <a:t>যৌথ</a:t>
          </a:r>
          <a:r>
            <a:rPr lang="en-US" sz="2400" dirty="0" smtClean="0">
              <a:effectLst/>
              <a:latin typeface="Nirmala UI" panose="020B0502040204020203" pitchFamily="34" charset="0"/>
              <a:ea typeface="Arial Narrow" panose="020B0606020202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Nirmala UI" panose="020B0502040204020203" pitchFamily="34" charset="0"/>
              <a:ea typeface="Arial Narrow" panose="020B0606020202030204" pitchFamily="34" charset="0"/>
              <a:cs typeface="Times New Roman" panose="02020603050405020304" pitchFamily="18" charset="0"/>
            </a:rPr>
            <a:t>নির্মাণ</a:t>
          </a:r>
          <a:r>
            <a:rPr lang="en-US" sz="2400" dirty="0" smtClean="0">
              <a:effectLst/>
              <a:latin typeface="Nirmala UI" panose="020B0502040204020203" pitchFamily="34" charset="0"/>
              <a:ea typeface="Arial Narrow" panose="020B0606020202030204" pitchFamily="34" charset="0"/>
              <a:cs typeface="Times New Roman" panose="02020603050405020304" pitchFamily="18" charset="0"/>
            </a:rPr>
            <a:t> </a:t>
          </a:r>
          <a:endParaRPr lang="en-US" sz="2400" dirty="0"/>
        </a:p>
      </dgm:t>
    </dgm:pt>
    <dgm:pt modelId="{63B77A41-87B4-4DBE-918E-AE46AAD002CD}" type="parTrans" cxnId="{47277A01-3B24-41FC-85CB-80BF2B5373AB}">
      <dgm:prSet/>
      <dgm:spPr/>
      <dgm:t>
        <a:bodyPr/>
        <a:lstStyle/>
        <a:p>
          <a:endParaRPr lang="en-US"/>
        </a:p>
      </dgm:t>
    </dgm:pt>
    <dgm:pt modelId="{D3315FD0-7F99-403A-9D00-D308468A753F}" type="sibTrans" cxnId="{47277A01-3B24-41FC-85CB-80BF2B5373AB}">
      <dgm:prSet/>
      <dgm:spPr/>
      <dgm:t>
        <a:bodyPr/>
        <a:lstStyle/>
        <a:p>
          <a:endParaRPr lang="en-US"/>
        </a:p>
      </dgm:t>
    </dgm:pt>
    <dgm:pt modelId="{4133358D-6DE9-4CCC-9C46-4D57C8D33270}" type="pres">
      <dgm:prSet presAssocID="{F088240A-C0F1-4AC1-816E-555DA0D6FAD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744E5C7-BA50-4ACA-887A-9564F9069FF4}" type="pres">
      <dgm:prSet presAssocID="{6D261FF4-199D-46D8-9C68-9F998F44E039}" presName="composite" presStyleCnt="0"/>
      <dgm:spPr/>
      <dgm:t>
        <a:bodyPr/>
        <a:lstStyle/>
        <a:p>
          <a:endParaRPr lang="en-US"/>
        </a:p>
      </dgm:t>
    </dgm:pt>
    <dgm:pt modelId="{325F875B-3A2A-45F2-B46D-B62F10E46821}" type="pres">
      <dgm:prSet presAssocID="{6D261FF4-199D-46D8-9C68-9F998F44E039}" presName="rect1" presStyleLbl="trAlignAcc1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2C80BA-D22D-47E9-ABB7-DEF171E849BC}" type="pres">
      <dgm:prSet presAssocID="{6D261FF4-199D-46D8-9C68-9F998F44E039}" presName="rect2" presStyleLbl="fgImgPlace1" presStyleIdx="0" presStyleCnt="12"/>
      <dgm:spPr/>
      <dgm:t>
        <a:bodyPr/>
        <a:lstStyle/>
        <a:p>
          <a:endParaRPr lang="en-US"/>
        </a:p>
      </dgm:t>
    </dgm:pt>
    <dgm:pt modelId="{A460D7AA-8031-4E29-B67A-1841E175318F}" type="pres">
      <dgm:prSet presAssocID="{9DB9ED3C-1F4A-44E8-B457-16E2643CA25B}" presName="sibTrans" presStyleCnt="0"/>
      <dgm:spPr/>
      <dgm:t>
        <a:bodyPr/>
        <a:lstStyle/>
        <a:p>
          <a:endParaRPr lang="en-US"/>
        </a:p>
      </dgm:t>
    </dgm:pt>
    <dgm:pt modelId="{DE2DC9BD-3225-407E-9A46-75C688FE035A}" type="pres">
      <dgm:prSet presAssocID="{0DA91842-83B8-45B7-86F8-5B5E12F6B93D}" presName="composite" presStyleCnt="0"/>
      <dgm:spPr/>
      <dgm:t>
        <a:bodyPr/>
        <a:lstStyle/>
        <a:p>
          <a:endParaRPr lang="en-US"/>
        </a:p>
      </dgm:t>
    </dgm:pt>
    <dgm:pt modelId="{6A1DB7A6-165B-4EA8-B9A4-6AB3652A3773}" type="pres">
      <dgm:prSet presAssocID="{0DA91842-83B8-45B7-86F8-5B5E12F6B93D}" presName="rect1" presStyleLbl="trAlignAcc1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C37054-1CA6-4886-9613-DE7D69CBA336}" type="pres">
      <dgm:prSet presAssocID="{0DA91842-83B8-45B7-86F8-5B5E12F6B93D}" presName="rect2" presStyleLbl="fgImgPlace1" presStyleIdx="1" presStyleCnt="12"/>
      <dgm:spPr/>
      <dgm:t>
        <a:bodyPr/>
        <a:lstStyle/>
        <a:p>
          <a:endParaRPr lang="en-US"/>
        </a:p>
      </dgm:t>
    </dgm:pt>
    <dgm:pt modelId="{8A4CA5D3-771E-4CB1-A85B-314D6A866CD5}" type="pres">
      <dgm:prSet presAssocID="{88DBD17C-E7BB-4BEB-9406-2A118CA2B4F1}" presName="sibTrans" presStyleCnt="0"/>
      <dgm:spPr/>
      <dgm:t>
        <a:bodyPr/>
        <a:lstStyle/>
        <a:p>
          <a:endParaRPr lang="en-US"/>
        </a:p>
      </dgm:t>
    </dgm:pt>
    <dgm:pt modelId="{04381090-148A-4EBC-9BFB-4C28ABBE6476}" type="pres">
      <dgm:prSet presAssocID="{900E5FC0-92B2-4AA3-9AB8-132D17620637}" presName="composite" presStyleCnt="0"/>
      <dgm:spPr/>
      <dgm:t>
        <a:bodyPr/>
        <a:lstStyle/>
        <a:p>
          <a:endParaRPr lang="en-US"/>
        </a:p>
      </dgm:t>
    </dgm:pt>
    <dgm:pt modelId="{9FDDF43A-1A11-471C-BA9A-1BB28DD50582}" type="pres">
      <dgm:prSet presAssocID="{900E5FC0-92B2-4AA3-9AB8-132D17620637}" presName="rect1" presStyleLbl="trAlignAcc1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924D4E-79BB-4A59-8D28-F1DAEF6B197D}" type="pres">
      <dgm:prSet presAssocID="{900E5FC0-92B2-4AA3-9AB8-132D17620637}" presName="rect2" presStyleLbl="fgImgPlace1" presStyleIdx="2" presStyleCnt="12"/>
      <dgm:spPr/>
      <dgm:t>
        <a:bodyPr/>
        <a:lstStyle/>
        <a:p>
          <a:endParaRPr lang="en-US"/>
        </a:p>
      </dgm:t>
    </dgm:pt>
    <dgm:pt modelId="{48F103BD-D6AB-4AFD-AA10-1CA4C886EAFC}" type="pres">
      <dgm:prSet presAssocID="{D87AD370-C74F-4325-97CC-ADD8EA6C6F0A}" presName="sibTrans" presStyleCnt="0"/>
      <dgm:spPr/>
      <dgm:t>
        <a:bodyPr/>
        <a:lstStyle/>
        <a:p>
          <a:endParaRPr lang="en-US"/>
        </a:p>
      </dgm:t>
    </dgm:pt>
    <dgm:pt modelId="{46B99916-5E71-4DC3-9ED1-9E4B70350017}" type="pres">
      <dgm:prSet presAssocID="{5E99E283-B34F-48BB-9BF9-A447BEE3EF3E}" presName="composite" presStyleCnt="0"/>
      <dgm:spPr/>
      <dgm:t>
        <a:bodyPr/>
        <a:lstStyle/>
        <a:p>
          <a:endParaRPr lang="en-US"/>
        </a:p>
      </dgm:t>
    </dgm:pt>
    <dgm:pt modelId="{34B4B77A-57D3-4750-939B-5E2775E60275}" type="pres">
      <dgm:prSet presAssocID="{5E99E283-B34F-48BB-9BF9-A447BEE3EF3E}" presName="rect1" presStyleLbl="trAlignAcc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AF91E0-AD7C-4385-8E73-7BD6E3D7C7B9}" type="pres">
      <dgm:prSet presAssocID="{5E99E283-B34F-48BB-9BF9-A447BEE3EF3E}" presName="rect2" presStyleLbl="fgImgPlace1" presStyleIdx="3" presStyleCnt="12"/>
      <dgm:spPr/>
      <dgm:t>
        <a:bodyPr/>
        <a:lstStyle/>
        <a:p>
          <a:endParaRPr lang="en-US"/>
        </a:p>
      </dgm:t>
    </dgm:pt>
    <dgm:pt modelId="{A02832A2-7539-4198-B9F6-80748D9B8BC8}" type="pres">
      <dgm:prSet presAssocID="{C0503767-57F1-4E6D-ACD8-DF76C7405ED5}" presName="sibTrans" presStyleCnt="0"/>
      <dgm:spPr/>
      <dgm:t>
        <a:bodyPr/>
        <a:lstStyle/>
        <a:p>
          <a:endParaRPr lang="en-US"/>
        </a:p>
      </dgm:t>
    </dgm:pt>
    <dgm:pt modelId="{B51B8672-194A-4A2C-8465-33FCE957BD9F}" type="pres">
      <dgm:prSet presAssocID="{77E5021E-CDB6-48A7-8CC0-FC498E62170C}" presName="composite" presStyleCnt="0"/>
      <dgm:spPr/>
      <dgm:t>
        <a:bodyPr/>
        <a:lstStyle/>
        <a:p>
          <a:endParaRPr lang="en-US"/>
        </a:p>
      </dgm:t>
    </dgm:pt>
    <dgm:pt modelId="{E8705653-0022-494E-BCBF-845D20615F21}" type="pres">
      <dgm:prSet presAssocID="{77E5021E-CDB6-48A7-8CC0-FC498E62170C}" presName="rect1" presStyleLbl="trAlignAcc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78D464-196E-4BB0-80DA-D099C248C7CB}" type="pres">
      <dgm:prSet presAssocID="{77E5021E-CDB6-48A7-8CC0-FC498E62170C}" presName="rect2" presStyleLbl="fgImgPlace1" presStyleIdx="4" presStyleCnt="12"/>
      <dgm:spPr/>
      <dgm:t>
        <a:bodyPr/>
        <a:lstStyle/>
        <a:p>
          <a:endParaRPr lang="en-US"/>
        </a:p>
      </dgm:t>
    </dgm:pt>
    <dgm:pt modelId="{9EB98DEB-DB5E-49F1-A8A8-6DCE7E66F586}" type="pres">
      <dgm:prSet presAssocID="{FB952DAD-215E-4EA7-AE96-1BD32DBD7DBD}" presName="sibTrans" presStyleCnt="0"/>
      <dgm:spPr/>
      <dgm:t>
        <a:bodyPr/>
        <a:lstStyle/>
        <a:p>
          <a:endParaRPr lang="en-US"/>
        </a:p>
      </dgm:t>
    </dgm:pt>
    <dgm:pt modelId="{1F96062C-8271-48B9-A002-E3D909ACADD3}" type="pres">
      <dgm:prSet presAssocID="{CFBB52DC-8388-4044-BFDE-F7D3FCE7CF7D}" presName="composite" presStyleCnt="0"/>
      <dgm:spPr/>
      <dgm:t>
        <a:bodyPr/>
        <a:lstStyle/>
        <a:p>
          <a:endParaRPr lang="en-US"/>
        </a:p>
      </dgm:t>
    </dgm:pt>
    <dgm:pt modelId="{61D60AF2-96E7-4F86-ACC5-D7D8BFBA2706}" type="pres">
      <dgm:prSet presAssocID="{CFBB52DC-8388-4044-BFDE-F7D3FCE7CF7D}" presName="rect1" presStyleLbl="trAlignAcc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4B2431-B8E0-4427-990A-F16096A17704}" type="pres">
      <dgm:prSet presAssocID="{CFBB52DC-8388-4044-BFDE-F7D3FCE7CF7D}" presName="rect2" presStyleLbl="fgImgPlace1" presStyleIdx="5" presStyleCnt="12"/>
      <dgm:spPr/>
      <dgm:t>
        <a:bodyPr/>
        <a:lstStyle/>
        <a:p>
          <a:endParaRPr lang="en-US"/>
        </a:p>
      </dgm:t>
    </dgm:pt>
    <dgm:pt modelId="{C92A200B-1817-40CC-8859-D74B4D366DC0}" type="pres">
      <dgm:prSet presAssocID="{AD60A921-F7EB-4EC3-96E9-E1D0050F4B80}" presName="sibTrans" presStyleCnt="0"/>
      <dgm:spPr/>
      <dgm:t>
        <a:bodyPr/>
        <a:lstStyle/>
        <a:p>
          <a:endParaRPr lang="en-US"/>
        </a:p>
      </dgm:t>
    </dgm:pt>
    <dgm:pt modelId="{30B4221A-1BB1-404E-A878-ADD09F9B495C}" type="pres">
      <dgm:prSet presAssocID="{F29B93D1-0361-47E1-AC32-27A866F15237}" presName="composite" presStyleCnt="0"/>
      <dgm:spPr/>
      <dgm:t>
        <a:bodyPr/>
        <a:lstStyle/>
        <a:p>
          <a:endParaRPr lang="en-US"/>
        </a:p>
      </dgm:t>
    </dgm:pt>
    <dgm:pt modelId="{2AF5F873-FEA7-4F07-84EE-8A2389FDEAF8}" type="pres">
      <dgm:prSet presAssocID="{F29B93D1-0361-47E1-AC32-27A866F15237}" presName="rect1" presStyleLbl="trAlignAcc1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B8D5A-174A-4882-9911-8803E79F124F}" type="pres">
      <dgm:prSet presAssocID="{F29B93D1-0361-47E1-AC32-27A866F15237}" presName="rect2" presStyleLbl="fgImgPlace1" presStyleIdx="6" presStyleCnt="12"/>
      <dgm:spPr/>
      <dgm:t>
        <a:bodyPr/>
        <a:lstStyle/>
        <a:p>
          <a:endParaRPr lang="en-US"/>
        </a:p>
      </dgm:t>
    </dgm:pt>
    <dgm:pt modelId="{AA6D8A3D-F2BA-4764-94D2-688CB83D2B46}" type="pres">
      <dgm:prSet presAssocID="{14822E1D-5F30-457E-A486-3F8F134A5055}" presName="sibTrans" presStyleCnt="0"/>
      <dgm:spPr/>
      <dgm:t>
        <a:bodyPr/>
        <a:lstStyle/>
        <a:p>
          <a:endParaRPr lang="en-US"/>
        </a:p>
      </dgm:t>
    </dgm:pt>
    <dgm:pt modelId="{EE37C3FB-DF0A-4B78-9B64-50AA716F7592}" type="pres">
      <dgm:prSet presAssocID="{4982CF26-F6F9-457F-9B66-B19DFC94E965}" presName="composite" presStyleCnt="0"/>
      <dgm:spPr/>
      <dgm:t>
        <a:bodyPr/>
        <a:lstStyle/>
        <a:p>
          <a:endParaRPr lang="en-US"/>
        </a:p>
      </dgm:t>
    </dgm:pt>
    <dgm:pt modelId="{F6D37428-2691-45DF-9D1F-A5C84A1E5E83}" type="pres">
      <dgm:prSet presAssocID="{4982CF26-F6F9-457F-9B66-B19DFC94E965}" presName="rect1" presStyleLbl="trAlignAcc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018804-65EB-47F6-8338-0CBBC41AC50D}" type="pres">
      <dgm:prSet presAssocID="{4982CF26-F6F9-457F-9B66-B19DFC94E965}" presName="rect2" presStyleLbl="fgImgPlace1" presStyleIdx="7" presStyleCnt="12"/>
      <dgm:spPr/>
      <dgm:t>
        <a:bodyPr/>
        <a:lstStyle/>
        <a:p>
          <a:endParaRPr lang="en-US"/>
        </a:p>
      </dgm:t>
    </dgm:pt>
    <dgm:pt modelId="{D58910D7-BD7D-4FAE-8736-DC43ED1647DA}" type="pres">
      <dgm:prSet presAssocID="{51D0F59E-9C30-46D8-8739-BBEEBE1465D6}" presName="sibTrans" presStyleCnt="0"/>
      <dgm:spPr/>
      <dgm:t>
        <a:bodyPr/>
        <a:lstStyle/>
        <a:p>
          <a:endParaRPr lang="en-US"/>
        </a:p>
      </dgm:t>
    </dgm:pt>
    <dgm:pt modelId="{C93F302A-E2D7-4B42-882D-DDE3267B208A}" type="pres">
      <dgm:prSet presAssocID="{637B4A5F-D23A-447F-B47C-4C5E9D855267}" presName="composite" presStyleCnt="0"/>
      <dgm:spPr/>
      <dgm:t>
        <a:bodyPr/>
        <a:lstStyle/>
        <a:p>
          <a:endParaRPr lang="en-US"/>
        </a:p>
      </dgm:t>
    </dgm:pt>
    <dgm:pt modelId="{3A0272E8-3C02-458C-A759-9B41D878335E}" type="pres">
      <dgm:prSet presAssocID="{637B4A5F-D23A-447F-B47C-4C5E9D855267}" presName="rect1" presStyleLbl="trAlignAcc1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526923-8CC1-43C1-A70E-96FA0A9EE6EA}" type="pres">
      <dgm:prSet presAssocID="{637B4A5F-D23A-447F-B47C-4C5E9D855267}" presName="rect2" presStyleLbl="fgImgPlace1" presStyleIdx="8" presStyleCnt="12"/>
      <dgm:spPr/>
      <dgm:t>
        <a:bodyPr/>
        <a:lstStyle/>
        <a:p>
          <a:endParaRPr lang="en-US"/>
        </a:p>
      </dgm:t>
    </dgm:pt>
    <dgm:pt modelId="{6538B8A6-852B-4F67-B3C1-34EEAAFAD2A8}" type="pres">
      <dgm:prSet presAssocID="{2A1DF51F-4745-4E3C-BBBC-146BC8ECCD5D}" presName="sibTrans" presStyleCnt="0"/>
      <dgm:spPr/>
      <dgm:t>
        <a:bodyPr/>
        <a:lstStyle/>
        <a:p>
          <a:endParaRPr lang="en-US"/>
        </a:p>
      </dgm:t>
    </dgm:pt>
    <dgm:pt modelId="{D18E9322-694C-4182-B5A3-16E397F1BCDC}" type="pres">
      <dgm:prSet presAssocID="{E44864B6-800F-4B30-B054-38199B11ED3E}" presName="composite" presStyleCnt="0"/>
      <dgm:spPr/>
      <dgm:t>
        <a:bodyPr/>
        <a:lstStyle/>
        <a:p>
          <a:endParaRPr lang="en-US"/>
        </a:p>
      </dgm:t>
    </dgm:pt>
    <dgm:pt modelId="{87480C7B-7506-469F-98F1-D775F1C33AE9}" type="pres">
      <dgm:prSet presAssocID="{E44864B6-800F-4B30-B054-38199B11ED3E}" presName="rect1" presStyleLbl="trAlignAcc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526DE6-8964-4893-87F6-78C15C927C90}" type="pres">
      <dgm:prSet presAssocID="{E44864B6-800F-4B30-B054-38199B11ED3E}" presName="rect2" presStyleLbl="fgImgPlace1" presStyleIdx="9" presStyleCnt="12"/>
      <dgm:spPr/>
      <dgm:t>
        <a:bodyPr/>
        <a:lstStyle/>
        <a:p>
          <a:endParaRPr lang="en-US"/>
        </a:p>
      </dgm:t>
    </dgm:pt>
    <dgm:pt modelId="{46B3778A-80CA-4123-BFB9-4A651947B3DE}" type="pres">
      <dgm:prSet presAssocID="{092BF143-0CD2-48C7-8E36-13D5F369876F}" presName="sibTrans" presStyleCnt="0"/>
      <dgm:spPr/>
      <dgm:t>
        <a:bodyPr/>
        <a:lstStyle/>
        <a:p>
          <a:endParaRPr lang="en-US"/>
        </a:p>
      </dgm:t>
    </dgm:pt>
    <dgm:pt modelId="{47CC9E6D-3443-40E0-AE7F-859F706AAA77}" type="pres">
      <dgm:prSet presAssocID="{90D6DB92-1832-4433-A6F4-583BFC78DB09}" presName="composite" presStyleCnt="0"/>
      <dgm:spPr/>
      <dgm:t>
        <a:bodyPr/>
        <a:lstStyle/>
        <a:p>
          <a:endParaRPr lang="en-US"/>
        </a:p>
      </dgm:t>
    </dgm:pt>
    <dgm:pt modelId="{317AB30D-1038-4DA1-8EEF-1F114AAF5A35}" type="pres">
      <dgm:prSet presAssocID="{90D6DB92-1832-4433-A6F4-583BFC78DB09}" presName="rect1" presStyleLbl="trAlignAcc1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868050-97EA-4556-815C-411483AAD463}" type="pres">
      <dgm:prSet presAssocID="{90D6DB92-1832-4433-A6F4-583BFC78DB09}" presName="rect2" presStyleLbl="fgImgPlace1" presStyleIdx="10" presStyleCnt="12"/>
      <dgm:spPr/>
      <dgm:t>
        <a:bodyPr/>
        <a:lstStyle/>
        <a:p>
          <a:endParaRPr lang="en-US"/>
        </a:p>
      </dgm:t>
    </dgm:pt>
    <dgm:pt modelId="{B535E0E8-76B2-417B-8680-1B9535E87F64}" type="pres">
      <dgm:prSet presAssocID="{CA9E7F1A-2072-4AAB-B50C-86CFEE7578A0}" presName="sibTrans" presStyleCnt="0"/>
      <dgm:spPr/>
      <dgm:t>
        <a:bodyPr/>
        <a:lstStyle/>
        <a:p>
          <a:endParaRPr lang="en-US"/>
        </a:p>
      </dgm:t>
    </dgm:pt>
    <dgm:pt modelId="{8307950E-96FD-4D4A-A2D9-4191D156C9E3}" type="pres">
      <dgm:prSet presAssocID="{5E0EA6C7-3048-4DB0-A59E-427F43C28820}" presName="composite" presStyleCnt="0"/>
      <dgm:spPr/>
      <dgm:t>
        <a:bodyPr/>
        <a:lstStyle/>
        <a:p>
          <a:endParaRPr lang="en-US"/>
        </a:p>
      </dgm:t>
    </dgm:pt>
    <dgm:pt modelId="{5CA7FFA7-F9B0-43B2-92C0-503AE71BFBBE}" type="pres">
      <dgm:prSet presAssocID="{5E0EA6C7-3048-4DB0-A59E-427F43C28820}" presName="rect1" presStyleLbl="trAlignAcc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1FEC-69A4-4DFB-9933-A3CF14493941}" type="pres">
      <dgm:prSet presAssocID="{5E0EA6C7-3048-4DB0-A59E-427F43C28820}" presName="rect2" presStyleLbl="fgImgPlace1" presStyleIdx="11" presStyleCnt="12"/>
      <dgm:spPr/>
      <dgm:t>
        <a:bodyPr/>
        <a:lstStyle/>
        <a:p>
          <a:endParaRPr lang="en-US"/>
        </a:p>
      </dgm:t>
    </dgm:pt>
  </dgm:ptLst>
  <dgm:cxnLst>
    <dgm:cxn modelId="{E650C541-4C79-417B-935A-BCAD30246FBA}" srcId="{F088240A-C0F1-4AC1-816E-555DA0D6FADE}" destId="{77E5021E-CDB6-48A7-8CC0-FC498E62170C}" srcOrd="4" destOrd="0" parTransId="{21E9814E-1491-4FF8-BC8A-70FB8CAAE93C}" sibTransId="{FB952DAD-215E-4EA7-AE96-1BD32DBD7DBD}"/>
    <dgm:cxn modelId="{E8B34217-5E06-4FE6-B534-F43CF208FB72}" srcId="{F088240A-C0F1-4AC1-816E-555DA0D6FADE}" destId="{5E99E283-B34F-48BB-9BF9-A447BEE3EF3E}" srcOrd="3" destOrd="0" parTransId="{0FCCF018-2ADA-48CA-A8B2-4C5F551160E6}" sibTransId="{C0503767-57F1-4E6D-ACD8-DF76C7405ED5}"/>
    <dgm:cxn modelId="{50A911A0-36E5-470B-9A50-4B46339648D4}" type="presOf" srcId="{F088240A-C0F1-4AC1-816E-555DA0D6FADE}" destId="{4133358D-6DE9-4CCC-9C46-4D57C8D33270}" srcOrd="0" destOrd="0" presId="urn:microsoft.com/office/officeart/2008/layout/PictureStrips"/>
    <dgm:cxn modelId="{B092DD59-7A1F-4D69-BCB4-1CD5A2B35021}" srcId="{F088240A-C0F1-4AC1-816E-555DA0D6FADE}" destId="{637B4A5F-D23A-447F-B47C-4C5E9D855267}" srcOrd="8" destOrd="0" parTransId="{D3C0AF6F-6E98-4396-874A-AB26997703D7}" sibTransId="{2A1DF51F-4745-4E3C-BBBC-146BC8ECCD5D}"/>
    <dgm:cxn modelId="{1807A596-1C56-4E60-AA61-427C4C821E6D}" srcId="{F088240A-C0F1-4AC1-816E-555DA0D6FADE}" destId="{0DA91842-83B8-45B7-86F8-5B5E12F6B93D}" srcOrd="1" destOrd="0" parTransId="{402187E5-0087-4093-8834-F9CB036FA7C2}" sibTransId="{88DBD17C-E7BB-4BEB-9406-2A118CA2B4F1}"/>
    <dgm:cxn modelId="{EFD95D87-B363-43AE-9948-563EC5D7B4CB}" srcId="{F088240A-C0F1-4AC1-816E-555DA0D6FADE}" destId="{E44864B6-800F-4B30-B054-38199B11ED3E}" srcOrd="9" destOrd="0" parTransId="{439B8D34-A9A8-496B-9436-37ABEB316D0B}" sibTransId="{092BF143-0CD2-48C7-8E36-13D5F369876F}"/>
    <dgm:cxn modelId="{B96E36C4-B86A-4937-98A6-988F1FAFF0D0}" type="presOf" srcId="{5E99E283-B34F-48BB-9BF9-A447BEE3EF3E}" destId="{34B4B77A-57D3-4750-939B-5E2775E60275}" srcOrd="0" destOrd="0" presId="urn:microsoft.com/office/officeart/2008/layout/PictureStrips"/>
    <dgm:cxn modelId="{FC278769-585A-4909-8A5D-1567703B1B26}" type="presOf" srcId="{F29B93D1-0361-47E1-AC32-27A866F15237}" destId="{2AF5F873-FEA7-4F07-84EE-8A2389FDEAF8}" srcOrd="0" destOrd="0" presId="urn:microsoft.com/office/officeart/2008/layout/PictureStrips"/>
    <dgm:cxn modelId="{421B42E1-0FF7-4B1B-BE61-CF93B6DC2ACF}" type="presOf" srcId="{900E5FC0-92B2-4AA3-9AB8-132D17620637}" destId="{9FDDF43A-1A11-471C-BA9A-1BB28DD50582}" srcOrd="0" destOrd="0" presId="urn:microsoft.com/office/officeart/2008/layout/PictureStrips"/>
    <dgm:cxn modelId="{53BF0242-0FEA-4D4E-9EBE-500046E427EC}" type="presOf" srcId="{90D6DB92-1832-4433-A6F4-583BFC78DB09}" destId="{317AB30D-1038-4DA1-8EEF-1F114AAF5A35}" srcOrd="0" destOrd="0" presId="urn:microsoft.com/office/officeart/2008/layout/PictureStrips"/>
    <dgm:cxn modelId="{C0FC5A62-FE2F-403E-B5F3-2D5DE613E035}" type="presOf" srcId="{5E0EA6C7-3048-4DB0-A59E-427F43C28820}" destId="{5CA7FFA7-F9B0-43B2-92C0-503AE71BFBBE}" srcOrd="0" destOrd="0" presId="urn:microsoft.com/office/officeart/2008/layout/PictureStrips"/>
    <dgm:cxn modelId="{DECDD1D9-5194-418C-B54C-0B9602846ED9}" srcId="{F088240A-C0F1-4AC1-816E-555DA0D6FADE}" destId="{900E5FC0-92B2-4AA3-9AB8-132D17620637}" srcOrd="2" destOrd="0" parTransId="{FA18D7C7-F522-493F-94A8-CA0F2A4AA822}" sibTransId="{D87AD370-C74F-4325-97CC-ADD8EA6C6F0A}"/>
    <dgm:cxn modelId="{D8F83ECB-8AEE-4EEE-B01E-D3E3E6AEC633}" type="presOf" srcId="{4982CF26-F6F9-457F-9B66-B19DFC94E965}" destId="{F6D37428-2691-45DF-9D1F-A5C84A1E5E83}" srcOrd="0" destOrd="0" presId="urn:microsoft.com/office/officeart/2008/layout/PictureStrips"/>
    <dgm:cxn modelId="{555E237E-2FEF-4E93-B649-61A3C44664AB}" type="presOf" srcId="{CFBB52DC-8388-4044-BFDE-F7D3FCE7CF7D}" destId="{61D60AF2-96E7-4F86-ACC5-D7D8BFBA2706}" srcOrd="0" destOrd="0" presId="urn:microsoft.com/office/officeart/2008/layout/PictureStrips"/>
    <dgm:cxn modelId="{C160076C-0961-45C9-9CCF-5D4225DE01B2}" srcId="{F088240A-C0F1-4AC1-816E-555DA0D6FADE}" destId="{4982CF26-F6F9-457F-9B66-B19DFC94E965}" srcOrd="7" destOrd="0" parTransId="{6CBD9A7B-86FD-4439-A08B-24A8FAB12CD8}" sibTransId="{51D0F59E-9C30-46D8-8739-BBEEBE1465D6}"/>
    <dgm:cxn modelId="{20120BBA-BACF-4CC9-ACA2-0A22275AE1E7}" srcId="{F088240A-C0F1-4AC1-816E-555DA0D6FADE}" destId="{90D6DB92-1832-4433-A6F4-583BFC78DB09}" srcOrd="10" destOrd="0" parTransId="{85C38121-E490-4C0A-83A1-3D47B4038EEB}" sibTransId="{CA9E7F1A-2072-4AAB-B50C-86CFEE7578A0}"/>
    <dgm:cxn modelId="{434F8BA6-66F4-4890-B843-E3921B345663}" type="presOf" srcId="{E44864B6-800F-4B30-B054-38199B11ED3E}" destId="{87480C7B-7506-469F-98F1-D775F1C33AE9}" srcOrd="0" destOrd="0" presId="urn:microsoft.com/office/officeart/2008/layout/PictureStrips"/>
    <dgm:cxn modelId="{F33C230D-16B1-4068-A19B-135F4622A545}" srcId="{F088240A-C0F1-4AC1-816E-555DA0D6FADE}" destId="{F29B93D1-0361-47E1-AC32-27A866F15237}" srcOrd="6" destOrd="0" parTransId="{79CA0F7B-F3EC-4FF1-AD3D-A2995CF83172}" sibTransId="{14822E1D-5F30-457E-A486-3F8F134A5055}"/>
    <dgm:cxn modelId="{468E2FED-07D9-4866-9B51-975D2493A892}" type="presOf" srcId="{0DA91842-83B8-45B7-86F8-5B5E12F6B93D}" destId="{6A1DB7A6-165B-4EA8-B9A4-6AB3652A3773}" srcOrd="0" destOrd="0" presId="urn:microsoft.com/office/officeart/2008/layout/PictureStrips"/>
    <dgm:cxn modelId="{AD8499C3-E58D-4709-A3FB-93A5012AE280}" type="presOf" srcId="{77E5021E-CDB6-48A7-8CC0-FC498E62170C}" destId="{E8705653-0022-494E-BCBF-845D20615F21}" srcOrd="0" destOrd="0" presId="urn:microsoft.com/office/officeart/2008/layout/PictureStrips"/>
    <dgm:cxn modelId="{B23C2EA6-BAFA-4C81-B79B-58F36E5ED5F6}" type="presOf" srcId="{6D261FF4-199D-46D8-9C68-9F998F44E039}" destId="{325F875B-3A2A-45F2-B46D-B62F10E46821}" srcOrd="0" destOrd="0" presId="urn:microsoft.com/office/officeart/2008/layout/PictureStrips"/>
    <dgm:cxn modelId="{60766838-FD89-4470-9B82-D06C8B7CD5E3}" srcId="{F088240A-C0F1-4AC1-816E-555DA0D6FADE}" destId="{CFBB52DC-8388-4044-BFDE-F7D3FCE7CF7D}" srcOrd="5" destOrd="0" parTransId="{A82CAD98-B300-44E0-A377-06B4E1537654}" sibTransId="{AD60A921-F7EB-4EC3-96E9-E1D0050F4B80}"/>
    <dgm:cxn modelId="{C3FC758F-9D42-4ED7-AA8D-E10DD92416FF}" type="presOf" srcId="{637B4A5F-D23A-447F-B47C-4C5E9D855267}" destId="{3A0272E8-3C02-458C-A759-9B41D878335E}" srcOrd="0" destOrd="0" presId="urn:microsoft.com/office/officeart/2008/layout/PictureStrips"/>
    <dgm:cxn modelId="{763272ED-7DD2-4518-A15F-13A234D560B7}" srcId="{F088240A-C0F1-4AC1-816E-555DA0D6FADE}" destId="{6D261FF4-199D-46D8-9C68-9F998F44E039}" srcOrd="0" destOrd="0" parTransId="{30E37C39-0D93-4BAE-A5B7-6F14686A0513}" sibTransId="{9DB9ED3C-1F4A-44E8-B457-16E2643CA25B}"/>
    <dgm:cxn modelId="{47277A01-3B24-41FC-85CB-80BF2B5373AB}" srcId="{F088240A-C0F1-4AC1-816E-555DA0D6FADE}" destId="{5E0EA6C7-3048-4DB0-A59E-427F43C28820}" srcOrd="11" destOrd="0" parTransId="{63B77A41-87B4-4DBE-918E-AE46AAD002CD}" sibTransId="{D3315FD0-7F99-403A-9D00-D308468A753F}"/>
    <dgm:cxn modelId="{D63A74FC-ADDC-4D44-823E-08F673DD73F1}" type="presParOf" srcId="{4133358D-6DE9-4CCC-9C46-4D57C8D33270}" destId="{0744E5C7-BA50-4ACA-887A-9564F9069FF4}" srcOrd="0" destOrd="0" presId="urn:microsoft.com/office/officeart/2008/layout/PictureStrips"/>
    <dgm:cxn modelId="{84C358B1-3D7D-4EB8-8B9F-09577300A673}" type="presParOf" srcId="{0744E5C7-BA50-4ACA-887A-9564F9069FF4}" destId="{325F875B-3A2A-45F2-B46D-B62F10E46821}" srcOrd="0" destOrd="0" presId="urn:microsoft.com/office/officeart/2008/layout/PictureStrips"/>
    <dgm:cxn modelId="{144EAD4F-CE58-48CD-8D7A-F7E39C26098D}" type="presParOf" srcId="{0744E5C7-BA50-4ACA-887A-9564F9069FF4}" destId="{DE2C80BA-D22D-47E9-ABB7-DEF171E849BC}" srcOrd="1" destOrd="0" presId="urn:microsoft.com/office/officeart/2008/layout/PictureStrips"/>
    <dgm:cxn modelId="{39225F8B-3DC3-4410-8793-F75A3A8F3673}" type="presParOf" srcId="{4133358D-6DE9-4CCC-9C46-4D57C8D33270}" destId="{A460D7AA-8031-4E29-B67A-1841E175318F}" srcOrd="1" destOrd="0" presId="urn:microsoft.com/office/officeart/2008/layout/PictureStrips"/>
    <dgm:cxn modelId="{1E9106B5-A801-4D5D-8973-30EC05FCCCA8}" type="presParOf" srcId="{4133358D-6DE9-4CCC-9C46-4D57C8D33270}" destId="{DE2DC9BD-3225-407E-9A46-75C688FE035A}" srcOrd="2" destOrd="0" presId="urn:microsoft.com/office/officeart/2008/layout/PictureStrips"/>
    <dgm:cxn modelId="{2F45ACBE-9309-458F-8F66-738FF4A80D87}" type="presParOf" srcId="{DE2DC9BD-3225-407E-9A46-75C688FE035A}" destId="{6A1DB7A6-165B-4EA8-B9A4-6AB3652A3773}" srcOrd="0" destOrd="0" presId="urn:microsoft.com/office/officeart/2008/layout/PictureStrips"/>
    <dgm:cxn modelId="{F84C855E-95BD-4451-94BE-4BD39CBAA696}" type="presParOf" srcId="{DE2DC9BD-3225-407E-9A46-75C688FE035A}" destId="{1FC37054-1CA6-4886-9613-DE7D69CBA336}" srcOrd="1" destOrd="0" presId="urn:microsoft.com/office/officeart/2008/layout/PictureStrips"/>
    <dgm:cxn modelId="{0C166935-91A9-407B-AA1E-21139871CC64}" type="presParOf" srcId="{4133358D-6DE9-4CCC-9C46-4D57C8D33270}" destId="{8A4CA5D3-771E-4CB1-A85B-314D6A866CD5}" srcOrd="3" destOrd="0" presId="urn:microsoft.com/office/officeart/2008/layout/PictureStrips"/>
    <dgm:cxn modelId="{CD452D44-5099-4485-80F4-F96571CEBAA9}" type="presParOf" srcId="{4133358D-6DE9-4CCC-9C46-4D57C8D33270}" destId="{04381090-148A-4EBC-9BFB-4C28ABBE6476}" srcOrd="4" destOrd="0" presId="urn:microsoft.com/office/officeart/2008/layout/PictureStrips"/>
    <dgm:cxn modelId="{1A3B53BB-3E42-4784-8D8E-1AE9884C4DFF}" type="presParOf" srcId="{04381090-148A-4EBC-9BFB-4C28ABBE6476}" destId="{9FDDF43A-1A11-471C-BA9A-1BB28DD50582}" srcOrd="0" destOrd="0" presId="urn:microsoft.com/office/officeart/2008/layout/PictureStrips"/>
    <dgm:cxn modelId="{FEA41207-49C5-43B7-B2CD-FD199EA64E0C}" type="presParOf" srcId="{04381090-148A-4EBC-9BFB-4C28ABBE6476}" destId="{0C924D4E-79BB-4A59-8D28-F1DAEF6B197D}" srcOrd="1" destOrd="0" presId="urn:microsoft.com/office/officeart/2008/layout/PictureStrips"/>
    <dgm:cxn modelId="{CA37852C-455D-4579-9A38-DF3E18D4CE3A}" type="presParOf" srcId="{4133358D-6DE9-4CCC-9C46-4D57C8D33270}" destId="{48F103BD-D6AB-4AFD-AA10-1CA4C886EAFC}" srcOrd="5" destOrd="0" presId="urn:microsoft.com/office/officeart/2008/layout/PictureStrips"/>
    <dgm:cxn modelId="{B4882028-7527-41D1-8B40-ED5746434DF5}" type="presParOf" srcId="{4133358D-6DE9-4CCC-9C46-4D57C8D33270}" destId="{46B99916-5E71-4DC3-9ED1-9E4B70350017}" srcOrd="6" destOrd="0" presId="urn:microsoft.com/office/officeart/2008/layout/PictureStrips"/>
    <dgm:cxn modelId="{3CCAB161-4FDE-4EDB-94FA-9C557375C0A9}" type="presParOf" srcId="{46B99916-5E71-4DC3-9ED1-9E4B70350017}" destId="{34B4B77A-57D3-4750-939B-5E2775E60275}" srcOrd="0" destOrd="0" presId="urn:microsoft.com/office/officeart/2008/layout/PictureStrips"/>
    <dgm:cxn modelId="{D2BD867F-E55A-43E5-959D-7782C92E8B44}" type="presParOf" srcId="{46B99916-5E71-4DC3-9ED1-9E4B70350017}" destId="{83AF91E0-AD7C-4385-8E73-7BD6E3D7C7B9}" srcOrd="1" destOrd="0" presId="urn:microsoft.com/office/officeart/2008/layout/PictureStrips"/>
    <dgm:cxn modelId="{4DF84259-00A3-4BC2-889F-D9319D217308}" type="presParOf" srcId="{4133358D-6DE9-4CCC-9C46-4D57C8D33270}" destId="{A02832A2-7539-4198-B9F6-80748D9B8BC8}" srcOrd="7" destOrd="0" presId="urn:microsoft.com/office/officeart/2008/layout/PictureStrips"/>
    <dgm:cxn modelId="{8D1EF3AA-FE84-4352-9424-0D32EE6F4923}" type="presParOf" srcId="{4133358D-6DE9-4CCC-9C46-4D57C8D33270}" destId="{B51B8672-194A-4A2C-8465-33FCE957BD9F}" srcOrd="8" destOrd="0" presId="urn:microsoft.com/office/officeart/2008/layout/PictureStrips"/>
    <dgm:cxn modelId="{BA6B9E09-4395-4501-AFB1-AB3A034DF7C8}" type="presParOf" srcId="{B51B8672-194A-4A2C-8465-33FCE957BD9F}" destId="{E8705653-0022-494E-BCBF-845D20615F21}" srcOrd="0" destOrd="0" presId="urn:microsoft.com/office/officeart/2008/layout/PictureStrips"/>
    <dgm:cxn modelId="{BC0D287C-9283-476A-9BBF-394A895B9300}" type="presParOf" srcId="{B51B8672-194A-4A2C-8465-33FCE957BD9F}" destId="{3778D464-196E-4BB0-80DA-D099C248C7CB}" srcOrd="1" destOrd="0" presId="urn:microsoft.com/office/officeart/2008/layout/PictureStrips"/>
    <dgm:cxn modelId="{5310D8D8-1D57-410E-9554-AA55D1CCF5D8}" type="presParOf" srcId="{4133358D-6DE9-4CCC-9C46-4D57C8D33270}" destId="{9EB98DEB-DB5E-49F1-A8A8-6DCE7E66F586}" srcOrd="9" destOrd="0" presId="urn:microsoft.com/office/officeart/2008/layout/PictureStrips"/>
    <dgm:cxn modelId="{401D4B83-2179-476B-B976-9D7C76B585DF}" type="presParOf" srcId="{4133358D-6DE9-4CCC-9C46-4D57C8D33270}" destId="{1F96062C-8271-48B9-A002-E3D909ACADD3}" srcOrd="10" destOrd="0" presId="urn:microsoft.com/office/officeart/2008/layout/PictureStrips"/>
    <dgm:cxn modelId="{A5BB9929-FFF3-468F-AFC3-92305F9D9249}" type="presParOf" srcId="{1F96062C-8271-48B9-A002-E3D909ACADD3}" destId="{61D60AF2-96E7-4F86-ACC5-D7D8BFBA2706}" srcOrd="0" destOrd="0" presId="urn:microsoft.com/office/officeart/2008/layout/PictureStrips"/>
    <dgm:cxn modelId="{82D45C57-A03A-42DE-892D-577FE513A35E}" type="presParOf" srcId="{1F96062C-8271-48B9-A002-E3D909ACADD3}" destId="{334B2431-B8E0-4427-990A-F16096A17704}" srcOrd="1" destOrd="0" presId="urn:microsoft.com/office/officeart/2008/layout/PictureStrips"/>
    <dgm:cxn modelId="{8D306745-D078-4C02-940D-23B2311A1495}" type="presParOf" srcId="{4133358D-6DE9-4CCC-9C46-4D57C8D33270}" destId="{C92A200B-1817-40CC-8859-D74B4D366DC0}" srcOrd="11" destOrd="0" presId="urn:microsoft.com/office/officeart/2008/layout/PictureStrips"/>
    <dgm:cxn modelId="{B0B3A4E5-416E-4351-A90F-A74142B365BE}" type="presParOf" srcId="{4133358D-6DE9-4CCC-9C46-4D57C8D33270}" destId="{30B4221A-1BB1-404E-A878-ADD09F9B495C}" srcOrd="12" destOrd="0" presId="urn:microsoft.com/office/officeart/2008/layout/PictureStrips"/>
    <dgm:cxn modelId="{D91D089D-1EB0-4244-B3A7-0476E5A3A0CC}" type="presParOf" srcId="{30B4221A-1BB1-404E-A878-ADD09F9B495C}" destId="{2AF5F873-FEA7-4F07-84EE-8A2389FDEAF8}" srcOrd="0" destOrd="0" presId="urn:microsoft.com/office/officeart/2008/layout/PictureStrips"/>
    <dgm:cxn modelId="{D0BF37B7-EC1C-477F-8E29-63DF85C91364}" type="presParOf" srcId="{30B4221A-1BB1-404E-A878-ADD09F9B495C}" destId="{939B8D5A-174A-4882-9911-8803E79F124F}" srcOrd="1" destOrd="0" presId="urn:microsoft.com/office/officeart/2008/layout/PictureStrips"/>
    <dgm:cxn modelId="{68936C84-8B75-4ACC-9037-23613782CD3C}" type="presParOf" srcId="{4133358D-6DE9-4CCC-9C46-4D57C8D33270}" destId="{AA6D8A3D-F2BA-4764-94D2-688CB83D2B46}" srcOrd="13" destOrd="0" presId="urn:microsoft.com/office/officeart/2008/layout/PictureStrips"/>
    <dgm:cxn modelId="{DA57A399-A179-4505-84DB-FA1EE665B2FC}" type="presParOf" srcId="{4133358D-6DE9-4CCC-9C46-4D57C8D33270}" destId="{EE37C3FB-DF0A-4B78-9B64-50AA716F7592}" srcOrd="14" destOrd="0" presId="urn:microsoft.com/office/officeart/2008/layout/PictureStrips"/>
    <dgm:cxn modelId="{00AC9D3B-1D4D-4251-BEC3-8CE7011B7E97}" type="presParOf" srcId="{EE37C3FB-DF0A-4B78-9B64-50AA716F7592}" destId="{F6D37428-2691-45DF-9D1F-A5C84A1E5E83}" srcOrd="0" destOrd="0" presId="urn:microsoft.com/office/officeart/2008/layout/PictureStrips"/>
    <dgm:cxn modelId="{80ADA30F-5A89-4688-A1F4-159372CD2AEC}" type="presParOf" srcId="{EE37C3FB-DF0A-4B78-9B64-50AA716F7592}" destId="{74018804-65EB-47F6-8338-0CBBC41AC50D}" srcOrd="1" destOrd="0" presId="urn:microsoft.com/office/officeart/2008/layout/PictureStrips"/>
    <dgm:cxn modelId="{2EE904C0-8F0B-4945-9C41-B23C38866FC5}" type="presParOf" srcId="{4133358D-6DE9-4CCC-9C46-4D57C8D33270}" destId="{D58910D7-BD7D-4FAE-8736-DC43ED1647DA}" srcOrd="15" destOrd="0" presId="urn:microsoft.com/office/officeart/2008/layout/PictureStrips"/>
    <dgm:cxn modelId="{474879CB-BC03-4396-9E5B-F0D61AD21F18}" type="presParOf" srcId="{4133358D-6DE9-4CCC-9C46-4D57C8D33270}" destId="{C93F302A-E2D7-4B42-882D-DDE3267B208A}" srcOrd="16" destOrd="0" presId="urn:microsoft.com/office/officeart/2008/layout/PictureStrips"/>
    <dgm:cxn modelId="{FCEB89FA-C54B-4E8E-999E-366626E9B617}" type="presParOf" srcId="{C93F302A-E2D7-4B42-882D-DDE3267B208A}" destId="{3A0272E8-3C02-458C-A759-9B41D878335E}" srcOrd="0" destOrd="0" presId="urn:microsoft.com/office/officeart/2008/layout/PictureStrips"/>
    <dgm:cxn modelId="{F6179037-F249-4951-B648-6BA8614C7EAE}" type="presParOf" srcId="{C93F302A-E2D7-4B42-882D-DDE3267B208A}" destId="{EE526923-8CC1-43C1-A70E-96FA0A9EE6EA}" srcOrd="1" destOrd="0" presId="urn:microsoft.com/office/officeart/2008/layout/PictureStrips"/>
    <dgm:cxn modelId="{B5D58CA1-381B-4B78-AB57-E3835F64207F}" type="presParOf" srcId="{4133358D-6DE9-4CCC-9C46-4D57C8D33270}" destId="{6538B8A6-852B-4F67-B3C1-34EEAAFAD2A8}" srcOrd="17" destOrd="0" presId="urn:microsoft.com/office/officeart/2008/layout/PictureStrips"/>
    <dgm:cxn modelId="{238D5EC3-0581-4D08-8368-DBCECA1BA423}" type="presParOf" srcId="{4133358D-6DE9-4CCC-9C46-4D57C8D33270}" destId="{D18E9322-694C-4182-B5A3-16E397F1BCDC}" srcOrd="18" destOrd="0" presId="urn:microsoft.com/office/officeart/2008/layout/PictureStrips"/>
    <dgm:cxn modelId="{2D172651-D99A-4715-A0B4-8BA456DF929C}" type="presParOf" srcId="{D18E9322-694C-4182-B5A3-16E397F1BCDC}" destId="{87480C7B-7506-469F-98F1-D775F1C33AE9}" srcOrd="0" destOrd="0" presId="urn:microsoft.com/office/officeart/2008/layout/PictureStrips"/>
    <dgm:cxn modelId="{8B6DF994-6C9B-4C71-B7A8-5460E143D12F}" type="presParOf" srcId="{D18E9322-694C-4182-B5A3-16E397F1BCDC}" destId="{4F526DE6-8964-4893-87F6-78C15C927C90}" srcOrd="1" destOrd="0" presId="urn:microsoft.com/office/officeart/2008/layout/PictureStrips"/>
    <dgm:cxn modelId="{2EA40894-C0B9-4844-BE77-282D0D5607F0}" type="presParOf" srcId="{4133358D-6DE9-4CCC-9C46-4D57C8D33270}" destId="{46B3778A-80CA-4123-BFB9-4A651947B3DE}" srcOrd="19" destOrd="0" presId="urn:microsoft.com/office/officeart/2008/layout/PictureStrips"/>
    <dgm:cxn modelId="{489820DD-062D-4136-84DC-D9800ADB6BE8}" type="presParOf" srcId="{4133358D-6DE9-4CCC-9C46-4D57C8D33270}" destId="{47CC9E6D-3443-40E0-AE7F-859F706AAA77}" srcOrd="20" destOrd="0" presId="urn:microsoft.com/office/officeart/2008/layout/PictureStrips"/>
    <dgm:cxn modelId="{D6B74F25-B51E-4AE4-93A5-26B325C04E24}" type="presParOf" srcId="{47CC9E6D-3443-40E0-AE7F-859F706AAA77}" destId="{317AB30D-1038-4DA1-8EEF-1F114AAF5A35}" srcOrd="0" destOrd="0" presId="urn:microsoft.com/office/officeart/2008/layout/PictureStrips"/>
    <dgm:cxn modelId="{03804465-8FF8-4830-A5E0-61ECF9328379}" type="presParOf" srcId="{47CC9E6D-3443-40E0-AE7F-859F706AAA77}" destId="{D7868050-97EA-4556-815C-411483AAD463}" srcOrd="1" destOrd="0" presId="urn:microsoft.com/office/officeart/2008/layout/PictureStrips"/>
    <dgm:cxn modelId="{875326E3-C39E-4534-BD9F-5A786D6392AD}" type="presParOf" srcId="{4133358D-6DE9-4CCC-9C46-4D57C8D33270}" destId="{B535E0E8-76B2-417B-8680-1B9535E87F64}" srcOrd="21" destOrd="0" presId="urn:microsoft.com/office/officeart/2008/layout/PictureStrips"/>
    <dgm:cxn modelId="{9D00D49B-392B-40DD-B83F-3D7349B7DBA5}" type="presParOf" srcId="{4133358D-6DE9-4CCC-9C46-4D57C8D33270}" destId="{8307950E-96FD-4D4A-A2D9-4191D156C9E3}" srcOrd="22" destOrd="0" presId="urn:microsoft.com/office/officeart/2008/layout/PictureStrips"/>
    <dgm:cxn modelId="{6DD0B3F3-372A-41BF-8555-C051FE87ED49}" type="presParOf" srcId="{8307950E-96FD-4D4A-A2D9-4191D156C9E3}" destId="{5CA7FFA7-F9B0-43B2-92C0-503AE71BFBBE}" srcOrd="0" destOrd="0" presId="urn:microsoft.com/office/officeart/2008/layout/PictureStrips"/>
    <dgm:cxn modelId="{02A4A51B-28CA-424A-A9BD-08936A2A2F3F}" type="presParOf" srcId="{8307950E-96FD-4D4A-A2D9-4191D156C9E3}" destId="{F97E1FEC-69A4-4DFB-9933-A3CF14493941}" srcOrd="1" destOrd="0" presId="urn:microsoft.com/office/officeart/2008/layout/PictureStrips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4F53A1-A42B-480D-A0F0-BFA1DD128D1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53FAE4-A1E6-4799-9C6F-6BDEDCE24BCA}">
      <dgm:prSet phldrT="[Text]" custT="1"/>
      <dgm:spPr/>
      <dgm:t>
        <a:bodyPr/>
        <a:lstStyle/>
        <a:p>
          <a:r>
            <a:rPr lang="en-US" sz="4400" dirty="0" err="1" smtClean="0"/>
            <a:t>নির্মাণ-প্রযুক্তি</a:t>
          </a:r>
          <a:endParaRPr lang="en-US" sz="4400" dirty="0"/>
        </a:p>
      </dgm:t>
    </dgm:pt>
    <dgm:pt modelId="{F424ACAC-3A62-412B-B5AB-41F3EAB767D4}" type="parTrans" cxnId="{96216520-0D34-40E4-B932-FFED3A4B5971}">
      <dgm:prSet/>
      <dgm:spPr/>
      <dgm:t>
        <a:bodyPr/>
        <a:lstStyle/>
        <a:p>
          <a:endParaRPr lang="en-US"/>
        </a:p>
      </dgm:t>
    </dgm:pt>
    <dgm:pt modelId="{0A6F4DBC-074B-4D4F-AB4F-0130D903E3BC}" type="sibTrans" cxnId="{96216520-0D34-40E4-B932-FFED3A4B5971}">
      <dgm:prSet/>
      <dgm:spPr/>
      <dgm:t>
        <a:bodyPr/>
        <a:lstStyle/>
        <a:p>
          <a:endParaRPr lang="en-US"/>
        </a:p>
      </dgm:t>
    </dgm:pt>
    <dgm:pt modelId="{94E184EA-9660-49E8-AC54-81D7B1998273}">
      <dgm:prSet phldrT="[Text]" custT="1"/>
      <dgm:spPr/>
      <dgm:t>
        <a:bodyPr/>
        <a:lstStyle/>
        <a:p>
          <a:r>
            <a:rPr lang="en-US" sz="2800" dirty="0" err="1" smtClean="0"/>
            <a:t>সিনেমাটোগ্রাফিক</a:t>
          </a:r>
          <a:endParaRPr lang="en-US" sz="2800" dirty="0"/>
        </a:p>
      </dgm:t>
    </dgm:pt>
    <dgm:pt modelId="{9CB44E09-72D2-4FF9-86DC-C3C052870193}" type="parTrans" cxnId="{D9503869-9BF5-4574-AAC6-81B69D7221B3}">
      <dgm:prSet/>
      <dgm:spPr/>
      <dgm:t>
        <a:bodyPr/>
        <a:lstStyle/>
        <a:p>
          <a:endParaRPr lang="en-US"/>
        </a:p>
      </dgm:t>
    </dgm:pt>
    <dgm:pt modelId="{C5841C08-D1D4-4244-ABC7-F7988ECB69EF}" type="sibTrans" cxnId="{D9503869-9BF5-4574-AAC6-81B69D7221B3}">
      <dgm:prSet/>
      <dgm:spPr/>
      <dgm:t>
        <a:bodyPr/>
        <a:lstStyle/>
        <a:p>
          <a:endParaRPr lang="en-US"/>
        </a:p>
      </dgm:t>
    </dgm:pt>
    <dgm:pt modelId="{2B6057D6-BAF2-470A-B5FC-34865C08AE5E}">
      <dgm:prSet phldrT="[Text]" custT="1"/>
      <dgm:spPr/>
      <dgm:t>
        <a:bodyPr/>
        <a:lstStyle/>
        <a:p>
          <a:r>
            <a:rPr lang="en-US" sz="2800" dirty="0" err="1" smtClean="0"/>
            <a:t>নন-সিনেমাটোগ্রাফিক</a:t>
          </a:r>
          <a:endParaRPr lang="en-US" sz="2800" dirty="0"/>
        </a:p>
      </dgm:t>
    </dgm:pt>
    <dgm:pt modelId="{2747B327-AB33-4D49-AA42-442CB6E54935}" type="parTrans" cxnId="{966B6B1F-3542-4887-8A1C-CF757753C441}">
      <dgm:prSet/>
      <dgm:spPr/>
      <dgm:t>
        <a:bodyPr/>
        <a:lstStyle/>
        <a:p>
          <a:endParaRPr lang="en-US"/>
        </a:p>
      </dgm:t>
    </dgm:pt>
    <dgm:pt modelId="{AD121883-B784-409F-A58E-87B070E07EC1}" type="sibTrans" cxnId="{966B6B1F-3542-4887-8A1C-CF757753C441}">
      <dgm:prSet/>
      <dgm:spPr/>
      <dgm:t>
        <a:bodyPr/>
        <a:lstStyle/>
        <a:p>
          <a:endParaRPr lang="en-US"/>
        </a:p>
      </dgm:t>
    </dgm:pt>
    <dgm:pt modelId="{4927758F-BD10-410C-BD2D-2BCEC20D7081}" type="pres">
      <dgm:prSet presAssocID="{F44F53A1-A42B-480D-A0F0-BFA1DD128D1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825D784-09AA-4BC3-B926-A3A9CDBFF158}" type="pres">
      <dgm:prSet presAssocID="{3C53FAE4-A1E6-4799-9C6F-6BDEDCE24BCA}" presName="hierRoot1" presStyleCnt="0"/>
      <dgm:spPr/>
    </dgm:pt>
    <dgm:pt modelId="{CA66A5A7-E864-4EB1-8817-04DB886CD893}" type="pres">
      <dgm:prSet presAssocID="{3C53FAE4-A1E6-4799-9C6F-6BDEDCE24BCA}" presName="composite" presStyleCnt="0"/>
      <dgm:spPr/>
    </dgm:pt>
    <dgm:pt modelId="{AB55594F-56A4-4343-B792-640432D3E738}" type="pres">
      <dgm:prSet presAssocID="{3C53FAE4-A1E6-4799-9C6F-6BDEDCE24BCA}" presName="background" presStyleLbl="node0" presStyleIdx="0" presStyleCnt="1"/>
      <dgm:spPr/>
    </dgm:pt>
    <dgm:pt modelId="{0B2E8F06-6BC2-424D-851B-42E4361C688C}" type="pres">
      <dgm:prSet presAssocID="{3C53FAE4-A1E6-4799-9C6F-6BDEDCE24BCA}" presName="text" presStyleLbl="fgAcc0" presStyleIdx="0" presStyleCnt="1" custScaleX="300999" custScaleY="129470" custLinFactNeighborY="-526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51F9D5-1BDC-4941-9A65-1836F030E109}" type="pres">
      <dgm:prSet presAssocID="{3C53FAE4-A1E6-4799-9C6F-6BDEDCE24BCA}" presName="hierChild2" presStyleCnt="0"/>
      <dgm:spPr/>
    </dgm:pt>
    <dgm:pt modelId="{48933B8E-75B5-4493-B70A-C2F91E5C6317}" type="pres">
      <dgm:prSet presAssocID="{9CB44E09-72D2-4FF9-86DC-C3C052870193}" presName="Name10" presStyleLbl="parChTrans1D2" presStyleIdx="0" presStyleCnt="2"/>
      <dgm:spPr/>
      <dgm:t>
        <a:bodyPr/>
        <a:lstStyle/>
        <a:p>
          <a:endParaRPr lang="en-US"/>
        </a:p>
      </dgm:t>
    </dgm:pt>
    <dgm:pt modelId="{612C40FA-28C6-4506-A5AB-C44B32612091}" type="pres">
      <dgm:prSet presAssocID="{94E184EA-9660-49E8-AC54-81D7B1998273}" presName="hierRoot2" presStyleCnt="0"/>
      <dgm:spPr/>
    </dgm:pt>
    <dgm:pt modelId="{ED95871E-2862-45C5-9785-80CE01AD3825}" type="pres">
      <dgm:prSet presAssocID="{94E184EA-9660-49E8-AC54-81D7B1998273}" presName="composite2" presStyleCnt="0"/>
      <dgm:spPr/>
    </dgm:pt>
    <dgm:pt modelId="{FBFA755F-B5C3-488C-BC38-9850E6A33726}" type="pres">
      <dgm:prSet presAssocID="{94E184EA-9660-49E8-AC54-81D7B1998273}" presName="background2" presStyleLbl="node2" presStyleIdx="0" presStyleCnt="2"/>
      <dgm:spPr/>
    </dgm:pt>
    <dgm:pt modelId="{34F2B315-AA86-439C-AE21-C5AB09A398EB}" type="pres">
      <dgm:prSet presAssocID="{94E184EA-9660-49E8-AC54-81D7B1998273}" presName="text2" presStyleLbl="fgAcc2" presStyleIdx="0" presStyleCnt="2" custScaleX="2330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A13213-44F4-4EC4-9069-B76B64B38125}" type="pres">
      <dgm:prSet presAssocID="{94E184EA-9660-49E8-AC54-81D7B1998273}" presName="hierChild3" presStyleCnt="0"/>
      <dgm:spPr/>
    </dgm:pt>
    <dgm:pt modelId="{F4F417F2-DFF8-44AB-93C3-5CF40D4FEA9D}" type="pres">
      <dgm:prSet presAssocID="{2747B327-AB33-4D49-AA42-442CB6E54935}" presName="Name10" presStyleLbl="parChTrans1D2" presStyleIdx="1" presStyleCnt="2"/>
      <dgm:spPr/>
      <dgm:t>
        <a:bodyPr/>
        <a:lstStyle/>
        <a:p>
          <a:endParaRPr lang="en-US"/>
        </a:p>
      </dgm:t>
    </dgm:pt>
    <dgm:pt modelId="{1AF1D6AC-433A-4CC7-A34D-D5DB6D0C1DCF}" type="pres">
      <dgm:prSet presAssocID="{2B6057D6-BAF2-470A-B5FC-34865C08AE5E}" presName="hierRoot2" presStyleCnt="0"/>
      <dgm:spPr/>
    </dgm:pt>
    <dgm:pt modelId="{B12A79A7-A713-44E2-951F-AD30110F704B}" type="pres">
      <dgm:prSet presAssocID="{2B6057D6-BAF2-470A-B5FC-34865C08AE5E}" presName="composite2" presStyleCnt="0"/>
      <dgm:spPr/>
    </dgm:pt>
    <dgm:pt modelId="{0006D0AD-CCAF-4A8E-BF3D-087D18052172}" type="pres">
      <dgm:prSet presAssocID="{2B6057D6-BAF2-470A-B5FC-34865C08AE5E}" presName="background2" presStyleLbl="node2" presStyleIdx="1" presStyleCnt="2"/>
      <dgm:spPr/>
    </dgm:pt>
    <dgm:pt modelId="{B5BC68E4-AD4C-4501-8D9B-3DFDB7D81EE8}" type="pres">
      <dgm:prSet presAssocID="{2B6057D6-BAF2-470A-B5FC-34865C08AE5E}" presName="text2" presStyleLbl="fgAcc2" presStyleIdx="1" presStyleCnt="2" custScaleX="3044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6F8F04-F28F-4927-8F23-A705A4BBB0D1}" type="pres">
      <dgm:prSet presAssocID="{2B6057D6-BAF2-470A-B5FC-34865C08AE5E}" presName="hierChild3" presStyleCnt="0"/>
      <dgm:spPr/>
    </dgm:pt>
  </dgm:ptLst>
  <dgm:cxnLst>
    <dgm:cxn modelId="{4734011E-7BB2-4853-96DA-E1EC28AE38F2}" type="presOf" srcId="{3C53FAE4-A1E6-4799-9C6F-6BDEDCE24BCA}" destId="{0B2E8F06-6BC2-424D-851B-42E4361C688C}" srcOrd="0" destOrd="0" presId="urn:microsoft.com/office/officeart/2005/8/layout/hierarchy1"/>
    <dgm:cxn modelId="{AC62CE5E-A8EE-4A98-9FF9-475BFAF5D4F1}" type="presOf" srcId="{2747B327-AB33-4D49-AA42-442CB6E54935}" destId="{F4F417F2-DFF8-44AB-93C3-5CF40D4FEA9D}" srcOrd="0" destOrd="0" presId="urn:microsoft.com/office/officeart/2005/8/layout/hierarchy1"/>
    <dgm:cxn modelId="{966B6B1F-3542-4887-8A1C-CF757753C441}" srcId="{3C53FAE4-A1E6-4799-9C6F-6BDEDCE24BCA}" destId="{2B6057D6-BAF2-470A-B5FC-34865C08AE5E}" srcOrd="1" destOrd="0" parTransId="{2747B327-AB33-4D49-AA42-442CB6E54935}" sibTransId="{AD121883-B784-409F-A58E-87B070E07EC1}"/>
    <dgm:cxn modelId="{DEFBF43D-7562-4404-B279-E777B03C598B}" type="presOf" srcId="{2B6057D6-BAF2-470A-B5FC-34865C08AE5E}" destId="{B5BC68E4-AD4C-4501-8D9B-3DFDB7D81EE8}" srcOrd="0" destOrd="0" presId="urn:microsoft.com/office/officeart/2005/8/layout/hierarchy1"/>
    <dgm:cxn modelId="{D4D91E3E-FA4E-47C3-B5EB-64072D1D647E}" type="presOf" srcId="{94E184EA-9660-49E8-AC54-81D7B1998273}" destId="{34F2B315-AA86-439C-AE21-C5AB09A398EB}" srcOrd="0" destOrd="0" presId="urn:microsoft.com/office/officeart/2005/8/layout/hierarchy1"/>
    <dgm:cxn modelId="{96216520-0D34-40E4-B932-FFED3A4B5971}" srcId="{F44F53A1-A42B-480D-A0F0-BFA1DD128D10}" destId="{3C53FAE4-A1E6-4799-9C6F-6BDEDCE24BCA}" srcOrd="0" destOrd="0" parTransId="{F424ACAC-3A62-412B-B5AB-41F3EAB767D4}" sibTransId="{0A6F4DBC-074B-4D4F-AB4F-0130D903E3BC}"/>
    <dgm:cxn modelId="{F9EC77DE-C4AA-490E-949A-A197CDC51F48}" type="presOf" srcId="{F44F53A1-A42B-480D-A0F0-BFA1DD128D10}" destId="{4927758F-BD10-410C-BD2D-2BCEC20D7081}" srcOrd="0" destOrd="0" presId="urn:microsoft.com/office/officeart/2005/8/layout/hierarchy1"/>
    <dgm:cxn modelId="{D9503869-9BF5-4574-AAC6-81B69D7221B3}" srcId="{3C53FAE4-A1E6-4799-9C6F-6BDEDCE24BCA}" destId="{94E184EA-9660-49E8-AC54-81D7B1998273}" srcOrd="0" destOrd="0" parTransId="{9CB44E09-72D2-4FF9-86DC-C3C052870193}" sibTransId="{C5841C08-D1D4-4244-ABC7-F7988ECB69EF}"/>
    <dgm:cxn modelId="{A7C862E2-AD67-4189-A329-DBEF6F746BBE}" type="presOf" srcId="{9CB44E09-72D2-4FF9-86DC-C3C052870193}" destId="{48933B8E-75B5-4493-B70A-C2F91E5C6317}" srcOrd="0" destOrd="0" presId="urn:microsoft.com/office/officeart/2005/8/layout/hierarchy1"/>
    <dgm:cxn modelId="{7BABD3A5-CD97-4AD4-AE29-FE3198D1BDAC}" type="presParOf" srcId="{4927758F-BD10-410C-BD2D-2BCEC20D7081}" destId="{0825D784-09AA-4BC3-B926-A3A9CDBFF158}" srcOrd="0" destOrd="0" presId="urn:microsoft.com/office/officeart/2005/8/layout/hierarchy1"/>
    <dgm:cxn modelId="{3C17EB96-0E70-40B0-95A5-420A73F7FF13}" type="presParOf" srcId="{0825D784-09AA-4BC3-B926-A3A9CDBFF158}" destId="{CA66A5A7-E864-4EB1-8817-04DB886CD893}" srcOrd="0" destOrd="0" presId="urn:microsoft.com/office/officeart/2005/8/layout/hierarchy1"/>
    <dgm:cxn modelId="{6BE719E1-D6E4-41E3-821A-2C3C97ECDB92}" type="presParOf" srcId="{CA66A5A7-E864-4EB1-8817-04DB886CD893}" destId="{AB55594F-56A4-4343-B792-640432D3E738}" srcOrd="0" destOrd="0" presId="urn:microsoft.com/office/officeart/2005/8/layout/hierarchy1"/>
    <dgm:cxn modelId="{79B0C7EA-6044-4DD1-8DC6-B7AA7DE09790}" type="presParOf" srcId="{CA66A5A7-E864-4EB1-8817-04DB886CD893}" destId="{0B2E8F06-6BC2-424D-851B-42E4361C688C}" srcOrd="1" destOrd="0" presId="urn:microsoft.com/office/officeart/2005/8/layout/hierarchy1"/>
    <dgm:cxn modelId="{CC37F444-0F04-41F2-A9E9-2C9326E9C26E}" type="presParOf" srcId="{0825D784-09AA-4BC3-B926-A3A9CDBFF158}" destId="{7F51F9D5-1BDC-4941-9A65-1836F030E109}" srcOrd="1" destOrd="0" presId="urn:microsoft.com/office/officeart/2005/8/layout/hierarchy1"/>
    <dgm:cxn modelId="{CF0BCAC2-7694-4D64-A704-2D033D078913}" type="presParOf" srcId="{7F51F9D5-1BDC-4941-9A65-1836F030E109}" destId="{48933B8E-75B5-4493-B70A-C2F91E5C6317}" srcOrd="0" destOrd="0" presId="urn:microsoft.com/office/officeart/2005/8/layout/hierarchy1"/>
    <dgm:cxn modelId="{3ACEDAD0-273E-4731-B4A2-89AAF3BE72C7}" type="presParOf" srcId="{7F51F9D5-1BDC-4941-9A65-1836F030E109}" destId="{612C40FA-28C6-4506-A5AB-C44B32612091}" srcOrd="1" destOrd="0" presId="urn:microsoft.com/office/officeart/2005/8/layout/hierarchy1"/>
    <dgm:cxn modelId="{F93318AD-0ACB-42D6-A892-103DDADED935}" type="presParOf" srcId="{612C40FA-28C6-4506-A5AB-C44B32612091}" destId="{ED95871E-2862-45C5-9785-80CE01AD3825}" srcOrd="0" destOrd="0" presId="urn:microsoft.com/office/officeart/2005/8/layout/hierarchy1"/>
    <dgm:cxn modelId="{2974FAA0-97E5-42CF-B488-6E226238A107}" type="presParOf" srcId="{ED95871E-2862-45C5-9785-80CE01AD3825}" destId="{FBFA755F-B5C3-488C-BC38-9850E6A33726}" srcOrd="0" destOrd="0" presId="urn:microsoft.com/office/officeart/2005/8/layout/hierarchy1"/>
    <dgm:cxn modelId="{81817507-6608-42EB-AA17-F68196EA3F2D}" type="presParOf" srcId="{ED95871E-2862-45C5-9785-80CE01AD3825}" destId="{34F2B315-AA86-439C-AE21-C5AB09A398EB}" srcOrd="1" destOrd="0" presId="urn:microsoft.com/office/officeart/2005/8/layout/hierarchy1"/>
    <dgm:cxn modelId="{31A14399-FE82-4031-85D9-BB33486CE403}" type="presParOf" srcId="{612C40FA-28C6-4506-A5AB-C44B32612091}" destId="{3BA13213-44F4-4EC4-9069-B76B64B38125}" srcOrd="1" destOrd="0" presId="urn:microsoft.com/office/officeart/2005/8/layout/hierarchy1"/>
    <dgm:cxn modelId="{866B0C66-CB34-44AA-A708-BA2B3296D205}" type="presParOf" srcId="{7F51F9D5-1BDC-4941-9A65-1836F030E109}" destId="{F4F417F2-DFF8-44AB-93C3-5CF40D4FEA9D}" srcOrd="2" destOrd="0" presId="urn:microsoft.com/office/officeart/2005/8/layout/hierarchy1"/>
    <dgm:cxn modelId="{9D0744B3-1C11-41B1-990B-90078D4B44F6}" type="presParOf" srcId="{7F51F9D5-1BDC-4941-9A65-1836F030E109}" destId="{1AF1D6AC-433A-4CC7-A34D-D5DB6D0C1DCF}" srcOrd="3" destOrd="0" presId="urn:microsoft.com/office/officeart/2005/8/layout/hierarchy1"/>
    <dgm:cxn modelId="{08E45770-3944-47EF-B441-4DAE1F6FC0DF}" type="presParOf" srcId="{1AF1D6AC-433A-4CC7-A34D-D5DB6D0C1DCF}" destId="{B12A79A7-A713-44E2-951F-AD30110F704B}" srcOrd="0" destOrd="0" presId="urn:microsoft.com/office/officeart/2005/8/layout/hierarchy1"/>
    <dgm:cxn modelId="{FACDB465-662F-491A-BDA4-2F25A72C01C2}" type="presParOf" srcId="{B12A79A7-A713-44E2-951F-AD30110F704B}" destId="{0006D0AD-CCAF-4A8E-BF3D-087D18052172}" srcOrd="0" destOrd="0" presId="urn:microsoft.com/office/officeart/2005/8/layout/hierarchy1"/>
    <dgm:cxn modelId="{F339C868-71B1-4BDF-BAA3-22249FBB3D71}" type="presParOf" srcId="{B12A79A7-A713-44E2-951F-AD30110F704B}" destId="{B5BC68E4-AD4C-4501-8D9B-3DFDB7D81EE8}" srcOrd="1" destOrd="0" presId="urn:microsoft.com/office/officeart/2005/8/layout/hierarchy1"/>
    <dgm:cxn modelId="{D51FD1D5-0B59-459F-9258-3ABE5C41A817}" type="presParOf" srcId="{1AF1D6AC-433A-4CC7-A34D-D5DB6D0C1DCF}" destId="{986F8F04-F28F-4927-8F23-A705A4BBB0D1}" srcOrd="1" destOrd="0" presId="urn:microsoft.com/office/officeart/2005/8/layout/hierarchy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4F53A1-A42B-480D-A0F0-BFA1DD128D1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53FAE4-A1E6-4799-9C6F-6BDEDCE24BCA}">
      <dgm:prSet phldrT="[Text]" custT="1"/>
      <dgm:spPr/>
      <dgm:t>
        <a:bodyPr/>
        <a:lstStyle/>
        <a:p>
          <a:r>
            <a:rPr lang="en-US" sz="4400" dirty="0" err="1" smtClean="0"/>
            <a:t>মাধ্যম</a:t>
          </a:r>
          <a:endParaRPr lang="en-US" sz="4400" dirty="0"/>
        </a:p>
      </dgm:t>
    </dgm:pt>
    <dgm:pt modelId="{F424ACAC-3A62-412B-B5AB-41F3EAB767D4}" type="parTrans" cxnId="{96216520-0D34-40E4-B932-FFED3A4B5971}">
      <dgm:prSet/>
      <dgm:spPr/>
      <dgm:t>
        <a:bodyPr/>
        <a:lstStyle/>
        <a:p>
          <a:endParaRPr lang="en-US"/>
        </a:p>
      </dgm:t>
    </dgm:pt>
    <dgm:pt modelId="{0A6F4DBC-074B-4D4F-AB4F-0130D903E3BC}" type="sibTrans" cxnId="{96216520-0D34-40E4-B932-FFED3A4B5971}">
      <dgm:prSet/>
      <dgm:spPr/>
      <dgm:t>
        <a:bodyPr/>
        <a:lstStyle/>
        <a:p>
          <a:endParaRPr lang="en-US"/>
        </a:p>
      </dgm:t>
    </dgm:pt>
    <dgm:pt modelId="{94E184EA-9660-49E8-AC54-81D7B1998273}">
      <dgm:prSet phldrT="[Text]" custT="1"/>
      <dgm:spPr/>
      <dgm:t>
        <a:bodyPr/>
        <a:lstStyle/>
        <a:p>
          <a:r>
            <a:rPr lang="en-US" sz="2800" dirty="0" err="1" smtClean="0"/>
            <a:t>সিঙ্গেল</a:t>
          </a:r>
          <a:r>
            <a:rPr lang="en-US" sz="2800" dirty="0" smtClean="0"/>
            <a:t> </a:t>
          </a:r>
          <a:r>
            <a:rPr lang="en-US" sz="2800" dirty="0" err="1" smtClean="0"/>
            <a:t>চ্যানেল</a:t>
          </a:r>
          <a:endParaRPr lang="en-US" sz="2800" dirty="0"/>
        </a:p>
      </dgm:t>
    </dgm:pt>
    <dgm:pt modelId="{9CB44E09-72D2-4FF9-86DC-C3C052870193}" type="parTrans" cxnId="{D9503869-9BF5-4574-AAC6-81B69D7221B3}">
      <dgm:prSet/>
      <dgm:spPr/>
      <dgm:t>
        <a:bodyPr/>
        <a:lstStyle/>
        <a:p>
          <a:endParaRPr lang="en-US"/>
        </a:p>
      </dgm:t>
    </dgm:pt>
    <dgm:pt modelId="{C5841C08-D1D4-4244-ABC7-F7988ECB69EF}" type="sibTrans" cxnId="{D9503869-9BF5-4574-AAC6-81B69D7221B3}">
      <dgm:prSet/>
      <dgm:spPr/>
      <dgm:t>
        <a:bodyPr/>
        <a:lstStyle/>
        <a:p>
          <a:endParaRPr lang="en-US"/>
        </a:p>
      </dgm:t>
    </dgm:pt>
    <dgm:pt modelId="{31F8149F-FA26-418E-A559-C4B7E44D297B}">
      <dgm:prSet phldrT="[Text]"/>
      <dgm:spPr/>
      <dgm:t>
        <a:bodyPr/>
        <a:lstStyle/>
        <a:p>
          <a:r>
            <a:rPr lang="en-US" dirty="0" err="1" smtClean="0"/>
            <a:t>থিয়েটার</a:t>
          </a:r>
          <a:endParaRPr lang="en-US" dirty="0"/>
        </a:p>
      </dgm:t>
    </dgm:pt>
    <dgm:pt modelId="{D28D74B7-F617-4B84-81FD-6C8F57A27981}" type="parTrans" cxnId="{B7DDFAFB-7003-4106-A5BC-0DEF38F9CE2B}">
      <dgm:prSet/>
      <dgm:spPr/>
      <dgm:t>
        <a:bodyPr/>
        <a:lstStyle/>
        <a:p>
          <a:endParaRPr lang="en-US"/>
        </a:p>
      </dgm:t>
    </dgm:pt>
    <dgm:pt modelId="{7091ABD5-690E-4B6E-85F1-48BF0EF83119}" type="sibTrans" cxnId="{B7DDFAFB-7003-4106-A5BC-0DEF38F9CE2B}">
      <dgm:prSet/>
      <dgm:spPr/>
      <dgm:t>
        <a:bodyPr/>
        <a:lstStyle/>
        <a:p>
          <a:endParaRPr lang="en-US"/>
        </a:p>
      </dgm:t>
    </dgm:pt>
    <dgm:pt modelId="{EFB7ECA6-6B28-4CB5-81E0-00237918EE93}">
      <dgm:prSet phldrT="[Text]"/>
      <dgm:spPr/>
      <dgm:t>
        <a:bodyPr/>
        <a:lstStyle/>
        <a:p>
          <a:r>
            <a:rPr lang="en-US" dirty="0" err="1" smtClean="0"/>
            <a:t>টেলিভিশন</a:t>
          </a:r>
          <a:endParaRPr lang="en-US" dirty="0"/>
        </a:p>
      </dgm:t>
    </dgm:pt>
    <dgm:pt modelId="{0BBB972F-CEC4-40FB-A65C-EBD2EA9B5E66}" type="parTrans" cxnId="{2AEDC28B-8EA2-462E-B004-3F66D916BD9D}">
      <dgm:prSet/>
      <dgm:spPr/>
      <dgm:t>
        <a:bodyPr/>
        <a:lstStyle/>
        <a:p>
          <a:endParaRPr lang="en-US"/>
        </a:p>
      </dgm:t>
    </dgm:pt>
    <dgm:pt modelId="{C4564720-5DAC-4F92-AC23-4BD315E376E1}" type="sibTrans" cxnId="{2AEDC28B-8EA2-462E-B004-3F66D916BD9D}">
      <dgm:prSet/>
      <dgm:spPr/>
      <dgm:t>
        <a:bodyPr/>
        <a:lstStyle/>
        <a:p>
          <a:endParaRPr lang="en-US"/>
        </a:p>
      </dgm:t>
    </dgm:pt>
    <dgm:pt modelId="{2B6057D6-BAF2-470A-B5FC-34865C08AE5E}">
      <dgm:prSet phldrT="[Text]" custT="1"/>
      <dgm:spPr/>
      <dgm:t>
        <a:bodyPr/>
        <a:lstStyle/>
        <a:p>
          <a:r>
            <a:rPr lang="en-US" sz="2800" dirty="0" err="1" smtClean="0"/>
            <a:t>মাল্টি</a:t>
          </a:r>
          <a:r>
            <a:rPr lang="en-US" sz="2800" dirty="0" smtClean="0"/>
            <a:t> </a:t>
          </a:r>
          <a:r>
            <a:rPr lang="en-US" sz="2800" dirty="0" err="1" smtClean="0"/>
            <a:t>চ্যানেল</a:t>
          </a:r>
          <a:r>
            <a:rPr lang="en-US" sz="2800" dirty="0" smtClean="0"/>
            <a:t>/</a:t>
          </a:r>
          <a:r>
            <a:rPr lang="en-US" sz="2800" dirty="0" err="1" smtClean="0"/>
            <a:t>মিডিয়া</a:t>
          </a:r>
          <a:endParaRPr lang="en-US" sz="2800" dirty="0"/>
        </a:p>
      </dgm:t>
    </dgm:pt>
    <dgm:pt modelId="{2747B327-AB33-4D49-AA42-442CB6E54935}" type="parTrans" cxnId="{966B6B1F-3542-4887-8A1C-CF757753C441}">
      <dgm:prSet/>
      <dgm:spPr/>
      <dgm:t>
        <a:bodyPr/>
        <a:lstStyle/>
        <a:p>
          <a:endParaRPr lang="en-US"/>
        </a:p>
      </dgm:t>
    </dgm:pt>
    <dgm:pt modelId="{AD121883-B784-409F-A58E-87B070E07EC1}" type="sibTrans" cxnId="{966B6B1F-3542-4887-8A1C-CF757753C441}">
      <dgm:prSet/>
      <dgm:spPr/>
      <dgm:t>
        <a:bodyPr/>
        <a:lstStyle/>
        <a:p>
          <a:endParaRPr lang="en-US"/>
        </a:p>
      </dgm:t>
    </dgm:pt>
    <dgm:pt modelId="{D246AB92-9E5E-4A49-AC5E-9561F9460B95}">
      <dgm:prSet phldrT="[Text]"/>
      <dgm:spPr/>
      <dgm:t>
        <a:bodyPr/>
        <a:lstStyle/>
        <a:p>
          <a:r>
            <a:rPr lang="en-US" dirty="0" err="1" smtClean="0"/>
            <a:t>ভিডিও</a:t>
          </a:r>
          <a:r>
            <a:rPr lang="en-US" dirty="0" smtClean="0"/>
            <a:t> </a:t>
          </a:r>
          <a:r>
            <a:rPr lang="en-US" dirty="0" err="1" smtClean="0"/>
            <a:t>আর্ট</a:t>
          </a:r>
          <a:endParaRPr lang="en-US" dirty="0"/>
        </a:p>
      </dgm:t>
    </dgm:pt>
    <dgm:pt modelId="{3E52FFDC-98AF-4C7A-A751-EBF62546C67F}" type="parTrans" cxnId="{58218863-09D9-416E-83EB-BA93AD154877}">
      <dgm:prSet/>
      <dgm:spPr/>
      <dgm:t>
        <a:bodyPr/>
        <a:lstStyle/>
        <a:p>
          <a:endParaRPr lang="en-US"/>
        </a:p>
      </dgm:t>
    </dgm:pt>
    <dgm:pt modelId="{D23D37C9-C072-42E6-B581-177B1F21B501}" type="sibTrans" cxnId="{58218863-09D9-416E-83EB-BA93AD154877}">
      <dgm:prSet/>
      <dgm:spPr/>
      <dgm:t>
        <a:bodyPr/>
        <a:lstStyle/>
        <a:p>
          <a:endParaRPr lang="en-US"/>
        </a:p>
      </dgm:t>
    </dgm:pt>
    <dgm:pt modelId="{CC78A98E-2C64-4C1E-9D1B-9EF256B67F25}">
      <dgm:prSet phldrT="[Text]"/>
      <dgm:spPr/>
      <dgm:t>
        <a:bodyPr/>
        <a:lstStyle/>
        <a:p>
          <a:r>
            <a:rPr lang="en-US" dirty="0" err="1" smtClean="0"/>
            <a:t>ইন্সটলেশন</a:t>
          </a:r>
          <a:endParaRPr lang="en-US" dirty="0"/>
        </a:p>
      </dgm:t>
    </dgm:pt>
    <dgm:pt modelId="{076D113F-6010-4825-A7E1-4CD95365B654}" type="parTrans" cxnId="{F846E357-5F11-49E1-B6DA-8CDD2978D791}">
      <dgm:prSet/>
      <dgm:spPr/>
      <dgm:t>
        <a:bodyPr/>
        <a:lstStyle/>
        <a:p>
          <a:endParaRPr lang="en-US"/>
        </a:p>
      </dgm:t>
    </dgm:pt>
    <dgm:pt modelId="{2B03F941-4641-4F00-AEF0-86D8C9150BF8}" type="sibTrans" cxnId="{F846E357-5F11-49E1-B6DA-8CDD2978D791}">
      <dgm:prSet/>
      <dgm:spPr/>
      <dgm:t>
        <a:bodyPr/>
        <a:lstStyle/>
        <a:p>
          <a:endParaRPr lang="en-US"/>
        </a:p>
      </dgm:t>
    </dgm:pt>
    <dgm:pt modelId="{DD7DBE68-8EB9-4C00-9375-6B11DCAE0A20}">
      <dgm:prSet phldrT="[Text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dirty="0" err="1" smtClean="0"/>
            <a:t>ওয়েব</a:t>
          </a:r>
          <a:endParaRPr lang="en-US" dirty="0"/>
        </a:p>
      </dgm:t>
    </dgm:pt>
    <dgm:pt modelId="{58097671-6543-4AAE-B178-349729736F71}" type="parTrans" cxnId="{5EDB4240-9308-46D5-9569-413A804EBD39}">
      <dgm:prSet/>
      <dgm:spPr/>
      <dgm:t>
        <a:bodyPr/>
        <a:lstStyle/>
        <a:p>
          <a:endParaRPr lang="en-US"/>
        </a:p>
      </dgm:t>
    </dgm:pt>
    <dgm:pt modelId="{232565B7-7763-4B65-B9CA-907BA321AF7D}" type="sibTrans" cxnId="{5EDB4240-9308-46D5-9569-413A804EBD39}">
      <dgm:prSet/>
      <dgm:spPr/>
      <dgm:t>
        <a:bodyPr/>
        <a:lstStyle/>
        <a:p>
          <a:endParaRPr lang="en-US"/>
        </a:p>
      </dgm:t>
    </dgm:pt>
    <dgm:pt modelId="{947ECB52-70F2-4BEF-829C-166DC7A65682}">
      <dgm:prSet phldrT="[Text]"/>
      <dgm:spPr/>
      <dgm:t>
        <a:bodyPr/>
        <a:lstStyle/>
        <a:p>
          <a:r>
            <a:rPr lang="en-US" dirty="0" err="1" smtClean="0"/>
            <a:t>ওটিটি</a:t>
          </a:r>
          <a:endParaRPr lang="en-US" dirty="0"/>
        </a:p>
      </dgm:t>
    </dgm:pt>
    <dgm:pt modelId="{6248B4A4-8B7D-4C3F-9183-7E0560EA4317}" type="parTrans" cxnId="{93F74CD8-690E-4B95-B7E7-567ED43F4C8D}">
      <dgm:prSet/>
      <dgm:spPr/>
      <dgm:t>
        <a:bodyPr/>
        <a:lstStyle/>
        <a:p>
          <a:endParaRPr lang="en-US"/>
        </a:p>
      </dgm:t>
    </dgm:pt>
    <dgm:pt modelId="{759A0967-750D-439C-8DBF-B84D52B3E0E1}" type="sibTrans" cxnId="{93F74CD8-690E-4B95-B7E7-567ED43F4C8D}">
      <dgm:prSet/>
      <dgm:spPr/>
      <dgm:t>
        <a:bodyPr/>
        <a:lstStyle/>
        <a:p>
          <a:endParaRPr lang="en-US"/>
        </a:p>
      </dgm:t>
    </dgm:pt>
    <dgm:pt modelId="{4927758F-BD10-410C-BD2D-2BCEC20D7081}" type="pres">
      <dgm:prSet presAssocID="{F44F53A1-A42B-480D-A0F0-BFA1DD128D1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825D784-09AA-4BC3-B926-A3A9CDBFF158}" type="pres">
      <dgm:prSet presAssocID="{3C53FAE4-A1E6-4799-9C6F-6BDEDCE24BCA}" presName="hierRoot1" presStyleCnt="0"/>
      <dgm:spPr/>
    </dgm:pt>
    <dgm:pt modelId="{CA66A5A7-E864-4EB1-8817-04DB886CD893}" type="pres">
      <dgm:prSet presAssocID="{3C53FAE4-A1E6-4799-9C6F-6BDEDCE24BCA}" presName="composite" presStyleCnt="0"/>
      <dgm:spPr/>
    </dgm:pt>
    <dgm:pt modelId="{AB55594F-56A4-4343-B792-640432D3E738}" type="pres">
      <dgm:prSet presAssocID="{3C53FAE4-A1E6-4799-9C6F-6BDEDCE24BCA}" presName="background" presStyleLbl="node0" presStyleIdx="0" presStyleCnt="1"/>
      <dgm:spPr/>
    </dgm:pt>
    <dgm:pt modelId="{0B2E8F06-6BC2-424D-851B-42E4361C688C}" type="pres">
      <dgm:prSet presAssocID="{3C53FAE4-A1E6-4799-9C6F-6BDEDCE24BCA}" presName="text" presStyleLbl="fgAcc0" presStyleIdx="0" presStyleCnt="1" custScaleX="394643" custScaleY="129470" custLinFactNeighborY="-526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51F9D5-1BDC-4941-9A65-1836F030E109}" type="pres">
      <dgm:prSet presAssocID="{3C53FAE4-A1E6-4799-9C6F-6BDEDCE24BCA}" presName="hierChild2" presStyleCnt="0"/>
      <dgm:spPr/>
    </dgm:pt>
    <dgm:pt modelId="{48933B8E-75B5-4493-B70A-C2F91E5C6317}" type="pres">
      <dgm:prSet presAssocID="{9CB44E09-72D2-4FF9-86DC-C3C052870193}" presName="Name10" presStyleLbl="parChTrans1D2" presStyleIdx="0" presStyleCnt="2"/>
      <dgm:spPr/>
      <dgm:t>
        <a:bodyPr/>
        <a:lstStyle/>
        <a:p>
          <a:endParaRPr lang="en-US"/>
        </a:p>
      </dgm:t>
    </dgm:pt>
    <dgm:pt modelId="{612C40FA-28C6-4506-A5AB-C44B32612091}" type="pres">
      <dgm:prSet presAssocID="{94E184EA-9660-49E8-AC54-81D7B1998273}" presName="hierRoot2" presStyleCnt="0"/>
      <dgm:spPr/>
    </dgm:pt>
    <dgm:pt modelId="{ED95871E-2862-45C5-9785-80CE01AD3825}" type="pres">
      <dgm:prSet presAssocID="{94E184EA-9660-49E8-AC54-81D7B1998273}" presName="composite2" presStyleCnt="0"/>
      <dgm:spPr/>
    </dgm:pt>
    <dgm:pt modelId="{FBFA755F-B5C3-488C-BC38-9850E6A33726}" type="pres">
      <dgm:prSet presAssocID="{94E184EA-9660-49E8-AC54-81D7B1998273}" presName="background2" presStyleLbl="node2" presStyleIdx="0" presStyleCnt="2"/>
      <dgm:spPr/>
    </dgm:pt>
    <dgm:pt modelId="{34F2B315-AA86-439C-AE21-C5AB09A398EB}" type="pres">
      <dgm:prSet presAssocID="{94E184EA-9660-49E8-AC54-81D7B1998273}" presName="text2" presStyleLbl="fgAcc2" presStyleIdx="0" presStyleCnt="2" custScaleX="2330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A13213-44F4-4EC4-9069-B76B64B38125}" type="pres">
      <dgm:prSet presAssocID="{94E184EA-9660-49E8-AC54-81D7B1998273}" presName="hierChild3" presStyleCnt="0"/>
      <dgm:spPr/>
    </dgm:pt>
    <dgm:pt modelId="{A7BBDD1C-540D-44B7-BF40-54DC9B8B1B36}" type="pres">
      <dgm:prSet presAssocID="{D28D74B7-F617-4B84-81FD-6C8F57A27981}" presName="Name17" presStyleLbl="parChTrans1D3" presStyleIdx="0" presStyleCnt="6"/>
      <dgm:spPr/>
      <dgm:t>
        <a:bodyPr/>
        <a:lstStyle/>
        <a:p>
          <a:endParaRPr lang="en-US"/>
        </a:p>
      </dgm:t>
    </dgm:pt>
    <dgm:pt modelId="{6506CDD0-AE6B-44EA-9B43-DDDF56D6F118}" type="pres">
      <dgm:prSet presAssocID="{31F8149F-FA26-418E-A559-C4B7E44D297B}" presName="hierRoot3" presStyleCnt="0"/>
      <dgm:spPr/>
    </dgm:pt>
    <dgm:pt modelId="{1AC38FD5-D92C-4948-B12A-5AA461634839}" type="pres">
      <dgm:prSet presAssocID="{31F8149F-FA26-418E-A559-C4B7E44D297B}" presName="composite3" presStyleCnt="0"/>
      <dgm:spPr/>
    </dgm:pt>
    <dgm:pt modelId="{106BF037-5D35-4C41-8562-7A65B07EA5F9}" type="pres">
      <dgm:prSet presAssocID="{31F8149F-FA26-418E-A559-C4B7E44D297B}" presName="background3" presStyleLbl="node3" presStyleIdx="0" presStyleCnt="6"/>
      <dgm:spPr/>
    </dgm:pt>
    <dgm:pt modelId="{FC7DDEC8-C87D-43F2-BA73-FE6E3D800673}" type="pres">
      <dgm:prSet presAssocID="{31F8149F-FA26-418E-A559-C4B7E44D297B}" presName="text3" presStyleLbl="fgAcc3" presStyleIdx="0" presStyleCnt="6" custLinFactNeighborY="318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DC42A8-D4E3-47C9-ABCE-284F1D92471C}" type="pres">
      <dgm:prSet presAssocID="{31F8149F-FA26-418E-A559-C4B7E44D297B}" presName="hierChild4" presStyleCnt="0"/>
      <dgm:spPr/>
    </dgm:pt>
    <dgm:pt modelId="{5988F90D-A33B-4F98-BD39-A2B8DA7E24CB}" type="pres">
      <dgm:prSet presAssocID="{0BBB972F-CEC4-40FB-A65C-EBD2EA9B5E66}" presName="Name17" presStyleLbl="parChTrans1D3" presStyleIdx="1" presStyleCnt="6"/>
      <dgm:spPr/>
      <dgm:t>
        <a:bodyPr/>
        <a:lstStyle/>
        <a:p>
          <a:endParaRPr lang="en-US"/>
        </a:p>
      </dgm:t>
    </dgm:pt>
    <dgm:pt modelId="{821E3856-3745-4175-A2F0-66CF18B21DB8}" type="pres">
      <dgm:prSet presAssocID="{EFB7ECA6-6B28-4CB5-81E0-00237918EE93}" presName="hierRoot3" presStyleCnt="0"/>
      <dgm:spPr/>
    </dgm:pt>
    <dgm:pt modelId="{B6BA948B-2F9F-4440-9611-CDCA6309B6CB}" type="pres">
      <dgm:prSet presAssocID="{EFB7ECA6-6B28-4CB5-81E0-00237918EE93}" presName="composite3" presStyleCnt="0"/>
      <dgm:spPr/>
    </dgm:pt>
    <dgm:pt modelId="{620E4514-5B88-4A51-BFE8-00470CF0CDAF}" type="pres">
      <dgm:prSet presAssocID="{EFB7ECA6-6B28-4CB5-81E0-00237918EE93}" presName="background3" presStyleLbl="node3" presStyleIdx="1" presStyleCnt="6"/>
      <dgm:spPr/>
    </dgm:pt>
    <dgm:pt modelId="{F3AA2C03-E83B-441B-8F55-22210A4E00D8}" type="pres">
      <dgm:prSet presAssocID="{EFB7ECA6-6B28-4CB5-81E0-00237918EE93}" presName="text3" presStyleLbl="fgAcc3" presStyleIdx="1" presStyleCnt="6" custLinFactNeighborY="318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877075-791A-4798-8AB0-64E1416708DC}" type="pres">
      <dgm:prSet presAssocID="{EFB7ECA6-6B28-4CB5-81E0-00237918EE93}" presName="hierChild4" presStyleCnt="0"/>
      <dgm:spPr/>
    </dgm:pt>
    <dgm:pt modelId="{F9CE9F18-3B44-445B-857F-90DA5041C5AE}" type="pres">
      <dgm:prSet presAssocID="{6248B4A4-8B7D-4C3F-9183-7E0560EA4317}" presName="Name17" presStyleLbl="parChTrans1D3" presStyleIdx="2" presStyleCnt="6"/>
      <dgm:spPr/>
      <dgm:t>
        <a:bodyPr/>
        <a:lstStyle/>
        <a:p>
          <a:endParaRPr lang="en-US"/>
        </a:p>
      </dgm:t>
    </dgm:pt>
    <dgm:pt modelId="{1C079428-CB9A-42ED-B241-1597F04BF151}" type="pres">
      <dgm:prSet presAssocID="{947ECB52-70F2-4BEF-829C-166DC7A65682}" presName="hierRoot3" presStyleCnt="0"/>
      <dgm:spPr/>
    </dgm:pt>
    <dgm:pt modelId="{01C2F617-9D83-4BE8-ABAD-AF4CA2A993FB}" type="pres">
      <dgm:prSet presAssocID="{947ECB52-70F2-4BEF-829C-166DC7A65682}" presName="composite3" presStyleCnt="0"/>
      <dgm:spPr/>
    </dgm:pt>
    <dgm:pt modelId="{78DA8238-FEBD-4102-809C-D75DAA5C774E}" type="pres">
      <dgm:prSet presAssocID="{947ECB52-70F2-4BEF-829C-166DC7A65682}" presName="background3" presStyleLbl="node3" presStyleIdx="2" presStyleCnt="6"/>
      <dgm:spPr/>
    </dgm:pt>
    <dgm:pt modelId="{0BC10D2C-74CE-421B-A8C9-FFC778D75557}" type="pres">
      <dgm:prSet presAssocID="{947ECB52-70F2-4BEF-829C-166DC7A65682}" presName="text3" presStyleLbl="fgAcc3" presStyleIdx="2" presStyleCnt="6" custLinFactNeighborY="318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AAFE1F-0296-495C-BD4E-B404E303A859}" type="pres">
      <dgm:prSet presAssocID="{947ECB52-70F2-4BEF-829C-166DC7A65682}" presName="hierChild4" presStyleCnt="0"/>
      <dgm:spPr/>
    </dgm:pt>
    <dgm:pt modelId="{F4F417F2-DFF8-44AB-93C3-5CF40D4FEA9D}" type="pres">
      <dgm:prSet presAssocID="{2747B327-AB33-4D49-AA42-442CB6E54935}" presName="Name10" presStyleLbl="parChTrans1D2" presStyleIdx="1" presStyleCnt="2"/>
      <dgm:spPr/>
      <dgm:t>
        <a:bodyPr/>
        <a:lstStyle/>
        <a:p>
          <a:endParaRPr lang="en-US"/>
        </a:p>
      </dgm:t>
    </dgm:pt>
    <dgm:pt modelId="{1AF1D6AC-433A-4CC7-A34D-D5DB6D0C1DCF}" type="pres">
      <dgm:prSet presAssocID="{2B6057D6-BAF2-470A-B5FC-34865C08AE5E}" presName="hierRoot2" presStyleCnt="0"/>
      <dgm:spPr/>
    </dgm:pt>
    <dgm:pt modelId="{B12A79A7-A713-44E2-951F-AD30110F704B}" type="pres">
      <dgm:prSet presAssocID="{2B6057D6-BAF2-470A-B5FC-34865C08AE5E}" presName="composite2" presStyleCnt="0"/>
      <dgm:spPr/>
    </dgm:pt>
    <dgm:pt modelId="{0006D0AD-CCAF-4A8E-BF3D-087D18052172}" type="pres">
      <dgm:prSet presAssocID="{2B6057D6-BAF2-470A-B5FC-34865C08AE5E}" presName="background2" presStyleLbl="node2" presStyleIdx="1" presStyleCnt="2"/>
      <dgm:spPr/>
    </dgm:pt>
    <dgm:pt modelId="{B5BC68E4-AD4C-4501-8D9B-3DFDB7D81EE8}" type="pres">
      <dgm:prSet presAssocID="{2B6057D6-BAF2-470A-B5FC-34865C08AE5E}" presName="text2" presStyleLbl="fgAcc2" presStyleIdx="1" presStyleCnt="2" custScaleX="3044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6F8F04-F28F-4927-8F23-A705A4BBB0D1}" type="pres">
      <dgm:prSet presAssocID="{2B6057D6-BAF2-470A-B5FC-34865C08AE5E}" presName="hierChild3" presStyleCnt="0"/>
      <dgm:spPr/>
    </dgm:pt>
    <dgm:pt modelId="{303B10FE-9373-4F4B-A83A-2716E0F7232B}" type="pres">
      <dgm:prSet presAssocID="{3E52FFDC-98AF-4C7A-A751-EBF62546C67F}" presName="Name17" presStyleLbl="parChTrans1D3" presStyleIdx="3" presStyleCnt="6"/>
      <dgm:spPr/>
      <dgm:t>
        <a:bodyPr/>
        <a:lstStyle/>
        <a:p>
          <a:endParaRPr lang="en-US"/>
        </a:p>
      </dgm:t>
    </dgm:pt>
    <dgm:pt modelId="{AC24C321-61AB-4D70-BB3D-47451FE6B5F2}" type="pres">
      <dgm:prSet presAssocID="{D246AB92-9E5E-4A49-AC5E-9561F9460B95}" presName="hierRoot3" presStyleCnt="0"/>
      <dgm:spPr/>
    </dgm:pt>
    <dgm:pt modelId="{EC3D9584-1258-4EB6-840F-EF798C628F8D}" type="pres">
      <dgm:prSet presAssocID="{D246AB92-9E5E-4A49-AC5E-9561F9460B95}" presName="composite3" presStyleCnt="0"/>
      <dgm:spPr/>
    </dgm:pt>
    <dgm:pt modelId="{865C6A79-0735-42B4-9FF5-8EB4E621366B}" type="pres">
      <dgm:prSet presAssocID="{D246AB92-9E5E-4A49-AC5E-9561F9460B95}" presName="background3" presStyleLbl="node3" presStyleIdx="3" presStyleCnt="6"/>
      <dgm:spPr/>
    </dgm:pt>
    <dgm:pt modelId="{AF98E24C-6A7D-46B0-889F-2640BB24404D}" type="pres">
      <dgm:prSet presAssocID="{D246AB92-9E5E-4A49-AC5E-9561F9460B95}" presName="text3" presStyleLbl="fgAcc3" presStyleIdx="3" presStyleCnt="6" custLinFactNeighborY="318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17887E-5204-40DF-AF5F-7532697493BF}" type="pres">
      <dgm:prSet presAssocID="{D246AB92-9E5E-4A49-AC5E-9561F9460B95}" presName="hierChild4" presStyleCnt="0"/>
      <dgm:spPr/>
    </dgm:pt>
    <dgm:pt modelId="{ADF93A50-F8E6-4EDB-85AC-90DC9EB15DA2}" type="pres">
      <dgm:prSet presAssocID="{076D113F-6010-4825-A7E1-4CD95365B654}" presName="Name17" presStyleLbl="parChTrans1D3" presStyleIdx="4" presStyleCnt="6"/>
      <dgm:spPr/>
      <dgm:t>
        <a:bodyPr/>
        <a:lstStyle/>
        <a:p>
          <a:endParaRPr lang="en-US"/>
        </a:p>
      </dgm:t>
    </dgm:pt>
    <dgm:pt modelId="{929CB08E-29D4-4BF8-8C7E-21AFB0F580AF}" type="pres">
      <dgm:prSet presAssocID="{CC78A98E-2C64-4C1E-9D1B-9EF256B67F25}" presName="hierRoot3" presStyleCnt="0"/>
      <dgm:spPr/>
    </dgm:pt>
    <dgm:pt modelId="{DBAB5690-0DB9-4217-BEC7-01D7D9EAF368}" type="pres">
      <dgm:prSet presAssocID="{CC78A98E-2C64-4C1E-9D1B-9EF256B67F25}" presName="composite3" presStyleCnt="0"/>
      <dgm:spPr/>
    </dgm:pt>
    <dgm:pt modelId="{FF3FBB7D-7B53-4770-ACE4-9E901C64E57E}" type="pres">
      <dgm:prSet presAssocID="{CC78A98E-2C64-4C1E-9D1B-9EF256B67F25}" presName="background3" presStyleLbl="node3" presStyleIdx="4" presStyleCnt="6"/>
      <dgm:spPr/>
    </dgm:pt>
    <dgm:pt modelId="{A5FE6B38-767C-4F52-9FB5-5BB42B31DC5E}" type="pres">
      <dgm:prSet presAssocID="{CC78A98E-2C64-4C1E-9D1B-9EF256B67F25}" presName="text3" presStyleLbl="fgAcc3" presStyleIdx="4" presStyleCnt="6" custLinFactNeighborY="318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354CCD-1070-4FBD-B66C-94DBB6F62643}" type="pres">
      <dgm:prSet presAssocID="{CC78A98E-2C64-4C1E-9D1B-9EF256B67F25}" presName="hierChild4" presStyleCnt="0"/>
      <dgm:spPr/>
    </dgm:pt>
    <dgm:pt modelId="{556F42AA-36F5-4C9A-A2DF-9C3C7CF8194E}" type="pres">
      <dgm:prSet presAssocID="{58097671-6543-4AAE-B178-349729736F71}" presName="Name17" presStyleLbl="parChTrans1D3" presStyleIdx="5" presStyleCnt="6"/>
      <dgm:spPr/>
      <dgm:t>
        <a:bodyPr/>
        <a:lstStyle/>
        <a:p>
          <a:endParaRPr lang="en-US"/>
        </a:p>
      </dgm:t>
    </dgm:pt>
    <dgm:pt modelId="{E804A30C-1BDA-45ED-B915-5D1C4BD33332}" type="pres">
      <dgm:prSet presAssocID="{DD7DBE68-8EB9-4C00-9375-6B11DCAE0A20}" presName="hierRoot3" presStyleCnt="0"/>
      <dgm:spPr/>
    </dgm:pt>
    <dgm:pt modelId="{363ED9C0-B56C-49B4-9C92-6872F3BB4E2D}" type="pres">
      <dgm:prSet presAssocID="{DD7DBE68-8EB9-4C00-9375-6B11DCAE0A20}" presName="composite3" presStyleCnt="0"/>
      <dgm:spPr/>
    </dgm:pt>
    <dgm:pt modelId="{D461A088-CDE2-4228-B150-50DAA29E7323}" type="pres">
      <dgm:prSet presAssocID="{DD7DBE68-8EB9-4C00-9375-6B11DCAE0A20}" presName="background3" presStyleLbl="node3" presStyleIdx="5" presStyleCnt="6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C2FC93AB-8767-4C89-900A-87F28F7162F4}" type="pres">
      <dgm:prSet presAssocID="{DD7DBE68-8EB9-4C00-9375-6B11DCAE0A20}" presName="text3" presStyleLbl="fgAcc3" presStyleIdx="5" presStyleCnt="6" custLinFactNeighborY="318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C71C60-41FB-4504-9012-C24AAF5ADE6E}" type="pres">
      <dgm:prSet presAssocID="{DD7DBE68-8EB9-4C00-9375-6B11DCAE0A20}" presName="hierChild4" presStyleCnt="0"/>
      <dgm:spPr/>
    </dgm:pt>
  </dgm:ptLst>
  <dgm:cxnLst>
    <dgm:cxn modelId="{414EFCC4-7DDB-4260-9267-8D4BA1F63AA5}" type="presOf" srcId="{31F8149F-FA26-418E-A559-C4B7E44D297B}" destId="{FC7DDEC8-C87D-43F2-BA73-FE6E3D800673}" srcOrd="0" destOrd="0" presId="urn:microsoft.com/office/officeart/2005/8/layout/hierarchy1"/>
    <dgm:cxn modelId="{BE56F716-4EAF-4294-89E0-CF8273A61B85}" type="presOf" srcId="{6248B4A4-8B7D-4C3F-9183-7E0560EA4317}" destId="{F9CE9F18-3B44-445B-857F-90DA5041C5AE}" srcOrd="0" destOrd="0" presId="urn:microsoft.com/office/officeart/2005/8/layout/hierarchy1"/>
    <dgm:cxn modelId="{8979B22E-FD9D-4C37-89AE-3CCA70EFEAC4}" type="presOf" srcId="{D28D74B7-F617-4B84-81FD-6C8F57A27981}" destId="{A7BBDD1C-540D-44B7-BF40-54DC9B8B1B36}" srcOrd="0" destOrd="0" presId="urn:microsoft.com/office/officeart/2005/8/layout/hierarchy1"/>
    <dgm:cxn modelId="{5180C8BF-2C92-4219-8FFE-DF066F642039}" type="presOf" srcId="{076D113F-6010-4825-A7E1-4CD95365B654}" destId="{ADF93A50-F8E6-4EDB-85AC-90DC9EB15DA2}" srcOrd="0" destOrd="0" presId="urn:microsoft.com/office/officeart/2005/8/layout/hierarchy1"/>
    <dgm:cxn modelId="{9D63EC8B-304A-4776-9085-B73CFDB3D357}" type="presOf" srcId="{3E52FFDC-98AF-4C7A-A751-EBF62546C67F}" destId="{303B10FE-9373-4F4B-A83A-2716E0F7232B}" srcOrd="0" destOrd="0" presId="urn:microsoft.com/office/officeart/2005/8/layout/hierarchy1"/>
    <dgm:cxn modelId="{58218863-09D9-416E-83EB-BA93AD154877}" srcId="{2B6057D6-BAF2-470A-B5FC-34865C08AE5E}" destId="{D246AB92-9E5E-4A49-AC5E-9561F9460B95}" srcOrd="0" destOrd="0" parTransId="{3E52FFDC-98AF-4C7A-A751-EBF62546C67F}" sibTransId="{D23D37C9-C072-42E6-B581-177B1F21B501}"/>
    <dgm:cxn modelId="{9BDA13E8-7654-4585-9F41-EC9FB805F47C}" type="presOf" srcId="{94E184EA-9660-49E8-AC54-81D7B1998273}" destId="{34F2B315-AA86-439C-AE21-C5AB09A398EB}" srcOrd="0" destOrd="0" presId="urn:microsoft.com/office/officeart/2005/8/layout/hierarchy1"/>
    <dgm:cxn modelId="{EED82300-B9F3-492B-847F-65DDAFE597B2}" type="presOf" srcId="{D246AB92-9E5E-4A49-AC5E-9561F9460B95}" destId="{AF98E24C-6A7D-46B0-889F-2640BB24404D}" srcOrd="0" destOrd="0" presId="urn:microsoft.com/office/officeart/2005/8/layout/hierarchy1"/>
    <dgm:cxn modelId="{0BDDE47F-527D-4B47-9206-CF7FB018B6BB}" type="presOf" srcId="{3C53FAE4-A1E6-4799-9C6F-6BDEDCE24BCA}" destId="{0B2E8F06-6BC2-424D-851B-42E4361C688C}" srcOrd="0" destOrd="0" presId="urn:microsoft.com/office/officeart/2005/8/layout/hierarchy1"/>
    <dgm:cxn modelId="{AD375340-F33F-48C9-93D2-97F7D3323348}" type="presOf" srcId="{F44F53A1-A42B-480D-A0F0-BFA1DD128D10}" destId="{4927758F-BD10-410C-BD2D-2BCEC20D7081}" srcOrd="0" destOrd="0" presId="urn:microsoft.com/office/officeart/2005/8/layout/hierarchy1"/>
    <dgm:cxn modelId="{59B4C116-B28E-481A-AA6C-1BABEB6649EF}" type="presOf" srcId="{9CB44E09-72D2-4FF9-86DC-C3C052870193}" destId="{48933B8E-75B5-4493-B70A-C2F91E5C6317}" srcOrd="0" destOrd="0" presId="urn:microsoft.com/office/officeart/2005/8/layout/hierarchy1"/>
    <dgm:cxn modelId="{2AFB03AF-FFD1-4726-AD1C-83BF9EF55882}" type="presOf" srcId="{2B6057D6-BAF2-470A-B5FC-34865C08AE5E}" destId="{B5BC68E4-AD4C-4501-8D9B-3DFDB7D81EE8}" srcOrd="0" destOrd="0" presId="urn:microsoft.com/office/officeart/2005/8/layout/hierarchy1"/>
    <dgm:cxn modelId="{966B6B1F-3542-4887-8A1C-CF757753C441}" srcId="{3C53FAE4-A1E6-4799-9C6F-6BDEDCE24BCA}" destId="{2B6057D6-BAF2-470A-B5FC-34865C08AE5E}" srcOrd="1" destOrd="0" parTransId="{2747B327-AB33-4D49-AA42-442CB6E54935}" sibTransId="{AD121883-B784-409F-A58E-87B070E07EC1}"/>
    <dgm:cxn modelId="{24311EE2-E858-4754-9DF9-4EEDD5DDB59B}" type="presOf" srcId="{58097671-6543-4AAE-B178-349729736F71}" destId="{556F42AA-36F5-4C9A-A2DF-9C3C7CF8194E}" srcOrd="0" destOrd="0" presId="urn:microsoft.com/office/officeart/2005/8/layout/hierarchy1"/>
    <dgm:cxn modelId="{F846E357-5F11-49E1-B6DA-8CDD2978D791}" srcId="{2B6057D6-BAF2-470A-B5FC-34865C08AE5E}" destId="{CC78A98E-2C64-4C1E-9D1B-9EF256B67F25}" srcOrd="1" destOrd="0" parTransId="{076D113F-6010-4825-A7E1-4CD95365B654}" sibTransId="{2B03F941-4641-4F00-AEF0-86D8C9150BF8}"/>
    <dgm:cxn modelId="{8292B237-0DEE-4A3A-ADD4-61CA673DB201}" type="presOf" srcId="{2747B327-AB33-4D49-AA42-442CB6E54935}" destId="{F4F417F2-DFF8-44AB-93C3-5CF40D4FEA9D}" srcOrd="0" destOrd="0" presId="urn:microsoft.com/office/officeart/2005/8/layout/hierarchy1"/>
    <dgm:cxn modelId="{FF36B264-D153-4D6D-A1E1-2F376190A6D3}" type="presOf" srcId="{DD7DBE68-8EB9-4C00-9375-6B11DCAE0A20}" destId="{C2FC93AB-8767-4C89-900A-87F28F7162F4}" srcOrd="0" destOrd="0" presId="urn:microsoft.com/office/officeart/2005/8/layout/hierarchy1"/>
    <dgm:cxn modelId="{93F74CD8-690E-4B95-B7E7-567ED43F4C8D}" srcId="{94E184EA-9660-49E8-AC54-81D7B1998273}" destId="{947ECB52-70F2-4BEF-829C-166DC7A65682}" srcOrd="2" destOrd="0" parTransId="{6248B4A4-8B7D-4C3F-9183-7E0560EA4317}" sibTransId="{759A0967-750D-439C-8DBF-B84D52B3E0E1}"/>
    <dgm:cxn modelId="{B7DDFAFB-7003-4106-A5BC-0DEF38F9CE2B}" srcId="{94E184EA-9660-49E8-AC54-81D7B1998273}" destId="{31F8149F-FA26-418E-A559-C4B7E44D297B}" srcOrd="0" destOrd="0" parTransId="{D28D74B7-F617-4B84-81FD-6C8F57A27981}" sibTransId="{7091ABD5-690E-4B6E-85F1-48BF0EF83119}"/>
    <dgm:cxn modelId="{5EDB4240-9308-46D5-9569-413A804EBD39}" srcId="{2B6057D6-BAF2-470A-B5FC-34865C08AE5E}" destId="{DD7DBE68-8EB9-4C00-9375-6B11DCAE0A20}" srcOrd="2" destOrd="0" parTransId="{58097671-6543-4AAE-B178-349729736F71}" sibTransId="{232565B7-7763-4B65-B9CA-907BA321AF7D}"/>
    <dgm:cxn modelId="{56CD8E59-C560-4CFA-A5F4-1F5E3DA1244C}" type="presOf" srcId="{EFB7ECA6-6B28-4CB5-81E0-00237918EE93}" destId="{F3AA2C03-E83B-441B-8F55-22210A4E00D8}" srcOrd="0" destOrd="0" presId="urn:microsoft.com/office/officeart/2005/8/layout/hierarchy1"/>
    <dgm:cxn modelId="{B26D04B8-9DEF-46DB-9376-7F6B53299B7B}" type="presOf" srcId="{CC78A98E-2C64-4C1E-9D1B-9EF256B67F25}" destId="{A5FE6B38-767C-4F52-9FB5-5BB42B31DC5E}" srcOrd="0" destOrd="0" presId="urn:microsoft.com/office/officeart/2005/8/layout/hierarchy1"/>
    <dgm:cxn modelId="{0A06C8F6-DCA0-4CDE-B49E-089623301EE1}" type="presOf" srcId="{947ECB52-70F2-4BEF-829C-166DC7A65682}" destId="{0BC10D2C-74CE-421B-A8C9-FFC778D75557}" srcOrd="0" destOrd="0" presId="urn:microsoft.com/office/officeart/2005/8/layout/hierarchy1"/>
    <dgm:cxn modelId="{96216520-0D34-40E4-B932-FFED3A4B5971}" srcId="{F44F53A1-A42B-480D-A0F0-BFA1DD128D10}" destId="{3C53FAE4-A1E6-4799-9C6F-6BDEDCE24BCA}" srcOrd="0" destOrd="0" parTransId="{F424ACAC-3A62-412B-B5AB-41F3EAB767D4}" sibTransId="{0A6F4DBC-074B-4D4F-AB4F-0130D903E3BC}"/>
    <dgm:cxn modelId="{D9503869-9BF5-4574-AAC6-81B69D7221B3}" srcId="{3C53FAE4-A1E6-4799-9C6F-6BDEDCE24BCA}" destId="{94E184EA-9660-49E8-AC54-81D7B1998273}" srcOrd="0" destOrd="0" parTransId="{9CB44E09-72D2-4FF9-86DC-C3C052870193}" sibTransId="{C5841C08-D1D4-4244-ABC7-F7988ECB69EF}"/>
    <dgm:cxn modelId="{1117DD36-6CA1-4B52-8F28-E8CA9F2B564B}" type="presOf" srcId="{0BBB972F-CEC4-40FB-A65C-EBD2EA9B5E66}" destId="{5988F90D-A33B-4F98-BD39-A2B8DA7E24CB}" srcOrd="0" destOrd="0" presId="urn:microsoft.com/office/officeart/2005/8/layout/hierarchy1"/>
    <dgm:cxn modelId="{2AEDC28B-8EA2-462E-B004-3F66D916BD9D}" srcId="{94E184EA-9660-49E8-AC54-81D7B1998273}" destId="{EFB7ECA6-6B28-4CB5-81E0-00237918EE93}" srcOrd="1" destOrd="0" parTransId="{0BBB972F-CEC4-40FB-A65C-EBD2EA9B5E66}" sibTransId="{C4564720-5DAC-4F92-AC23-4BD315E376E1}"/>
    <dgm:cxn modelId="{C9ED48E1-3946-4AB9-B11E-ACB552B8A005}" type="presParOf" srcId="{4927758F-BD10-410C-BD2D-2BCEC20D7081}" destId="{0825D784-09AA-4BC3-B926-A3A9CDBFF158}" srcOrd="0" destOrd="0" presId="urn:microsoft.com/office/officeart/2005/8/layout/hierarchy1"/>
    <dgm:cxn modelId="{35025375-310B-4817-8830-B6CEF71F3F37}" type="presParOf" srcId="{0825D784-09AA-4BC3-B926-A3A9CDBFF158}" destId="{CA66A5A7-E864-4EB1-8817-04DB886CD893}" srcOrd="0" destOrd="0" presId="urn:microsoft.com/office/officeart/2005/8/layout/hierarchy1"/>
    <dgm:cxn modelId="{5358BBEC-C020-4C2B-B4E7-81B0174E8AA6}" type="presParOf" srcId="{CA66A5A7-E864-4EB1-8817-04DB886CD893}" destId="{AB55594F-56A4-4343-B792-640432D3E738}" srcOrd="0" destOrd="0" presId="urn:microsoft.com/office/officeart/2005/8/layout/hierarchy1"/>
    <dgm:cxn modelId="{7D43C51F-BA98-4240-A941-A4823BCA6A07}" type="presParOf" srcId="{CA66A5A7-E864-4EB1-8817-04DB886CD893}" destId="{0B2E8F06-6BC2-424D-851B-42E4361C688C}" srcOrd="1" destOrd="0" presId="urn:microsoft.com/office/officeart/2005/8/layout/hierarchy1"/>
    <dgm:cxn modelId="{0A72ABC5-32E8-49AE-A379-6BF4A25124D4}" type="presParOf" srcId="{0825D784-09AA-4BC3-B926-A3A9CDBFF158}" destId="{7F51F9D5-1BDC-4941-9A65-1836F030E109}" srcOrd="1" destOrd="0" presId="urn:microsoft.com/office/officeart/2005/8/layout/hierarchy1"/>
    <dgm:cxn modelId="{E0FBBB2C-2C14-462D-A3AF-10A6241BA3BA}" type="presParOf" srcId="{7F51F9D5-1BDC-4941-9A65-1836F030E109}" destId="{48933B8E-75B5-4493-B70A-C2F91E5C6317}" srcOrd="0" destOrd="0" presId="urn:microsoft.com/office/officeart/2005/8/layout/hierarchy1"/>
    <dgm:cxn modelId="{AD36478B-9418-4C29-843A-DBA765D4D894}" type="presParOf" srcId="{7F51F9D5-1BDC-4941-9A65-1836F030E109}" destId="{612C40FA-28C6-4506-A5AB-C44B32612091}" srcOrd="1" destOrd="0" presId="urn:microsoft.com/office/officeart/2005/8/layout/hierarchy1"/>
    <dgm:cxn modelId="{ED772DB9-8A7E-4049-9FF6-7F8E2474A11B}" type="presParOf" srcId="{612C40FA-28C6-4506-A5AB-C44B32612091}" destId="{ED95871E-2862-45C5-9785-80CE01AD3825}" srcOrd="0" destOrd="0" presId="urn:microsoft.com/office/officeart/2005/8/layout/hierarchy1"/>
    <dgm:cxn modelId="{A72214C4-0555-48AC-94F1-75D80DA50321}" type="presParOf" srcId="{ED95871E-2862-45C5-9785-80CE01AD3825}" destId="{FBFA755F-B5C3-488C-BC38-9850E6A33726}" srcOrd="0" destOrd="0" presId="urn:microsoft.com/office/officeart/2005/8/layout/hierarchy1"/>
    <dgm:cxn modelId="{CCA5F3C4-B677-4C5A-B278-61AA66D702C0}" type="presParOf" srcId="{ED95871E-2862-45C5-9785-80CE01AD3825}" destId="{34F2B315-AA86-439C-AE21-C5AB09A398EB}" srcOrd="1" destOrd="0" presId="urn:microsoft.com/office/officeart/2005/8/layout/hierarchy1"/>
    <dgm:cxn modelId="{D3A79BA6-FD69-416B-BEE9-7EF3846CFE21}" type="presParOf" srcId="{612C40FA-28C6-4506-A5AB-C44B32612091}" destId="{3BA13213-44F4-4EC4-9069-B76B64B38125}" srcOrd="1" destOrd="0" presId="urn:microsoft.com/office/officeart/2005/8/layout/hierarchy1"/>
    <dgm:cxn modelId="{49C4071B-17C3-4C7D-B3FA-C28468AB244C}" type="presParOf" srcId="{3BA13213-44F4-4EC4-9069-B76B64B38125}" destId="{A7BBDD1C-540D-44B7-BF40-54DC9B8B1B36}" srcOrd="0" destOrd="0" presId="urn:microsoft.com/office/officeart/2005/8/layout/hierarchy1"/>
    <dgm:cxn modelId="{2268B3D3-5711-4533-8677-F7417FD6C7A4}" type="presParOf" srcId="{3BA13213-44F4-4EC4-9069-B76B64B38125}" destId="{6506CDD0-AE6B-44EA-9B43-DDDF56D6F118}" srcOrd="1" destOrd="0" presId="urn:microsoft.com/office/officeart/2005/8/layout/hierarchy1"/>
    <dgm:cxn modelId="{327291AC-773B-4BA4-98FE-E89A05DAE640}" type="presParOf" srcId="{6506CDD0-AE6B-44EA-9B43-DDDF56D6F118}" destId="{1AC38FD5-D92C-4948-B12A-5AA461634839}" srcOrd="0" destOrd="0" presId="urn:microsoft.com/office/officeart/2005/8/layout/hierarchy1"/>
    <dgm:cxn modelId="{36AA7F5D-9129-40FD-B2F5-1844AA60A0F7}" type="presParOf" srcId="{1AC38FD5-D92C-4948-B12A-5AA461634839}" destId="{106BF037-5D35-4C41-8562-7A65B07EA5F9}" srcOrd="0" destOrd="0" presId="urn:microsoft.com/office/officeart/2005/8/layout/hierarchy1"/>
    <dgm:cxn modelId="{0A39D765-FCC5-4494-A576-2A79E0DD72AD}" type="presParOf" srcId="{1AC38FD5-D92C-4948-B12A-5AA461634839}" destId="{FC7DDEC8-C87D-43F2-BA73-FE6E3D800673}" srcOrd="1" destOrd="0" presId="urn:microsoft.com/office/officeart/2005/8/layout/hierarchy1"/>
    <dgm:cxn modelId="{535D14A2-69AF-4E69-AABB-C41EE52943A4}" type="presParOf" srcId="{6506CDD0-AE6B-44EA-9B43-DDDF56D6F118}" destId="{BADC42A8-D4E3-47C9-ABCE-284F1D92471C}" srcOrd="1" destOrd="0" presId="urn:microsoft.com/office/officeart/2005/8/layout/hierarchy1"/>
    <dgm:cxn modelId="{DAA2A94F-0D67-4EF7-8684-7E2AAFF9F1D9}" type="presParOf" srcId="{3BA13213-44F4-4EC4-9069-B76B64B38125}" destId="{5988F90D-A33B-4F98-BD39-A2B8DA7E24CB}" srcOrd="2" destOrd="0" presId="urn:microsoft.com/office/officeart/2005/8/layout/hierarchy1"/>
    <dgm:cxn modelId="{376DFD57-C21E-4F8B-8621-2678EF19BFC2}" type="presParOf" srcId="{3BA13213-44F4-4EC4-9069-B76B64B38125}" destId="{821E3856-3745-4175-A2F0-66CF18B21DB8}" srcOrd="3" destOrd="0" presId="urn:microsoft.com/office/officeart/2005/8/layout/hierarchy1"/>
    <dgm:cxn modelId="{FC732AAC-7ACF-41C1-9DE3-24856EDB8E77}" type="presParOf" srcId="{821E3856-3745-4175-A2F0-66CF18B21DB8}" destId="{B6BA948B-2F9F-4440-9611-CDCA6309B6CB}" srcOrd="0" destOrd="0" presId="urn:microsoft.com/office/officeart/2005/8/layout/hierarchy1"/>
    <dgm:cxn modelId="{9770FE99-24E5-4737-B90B-E98577637588}" type="presParOf" srcId="{B6BA948B-2F9F-4440-9611-CDCA6309B6CB}" destId="{620E4514-5B88-4A51-BFE8-00470CF0CDAF}" srcOrd="0" destOrd="0" presId="urn:microsoft.com/office/officeart/2005/8/layout/hierarchy1"/>
    <dgm:cxn modelId="{C137E553-D9B0-446C-9973-BCAECA6543CE}" type="presParOf" srcId="{B6BA948B-2F9F-4440-9611-CDCA6309B6CB}" destId="{F3AA2C03-E83B-441B-8F55-22210A4E00D8}" srcOrd="1" destOrd="0" presId="urn:microsoft.com/office/officeart/2005/8/layout/hierarchy1"/>
    <dgm:cxn modelId="{24AD35CF-E9E2-49BF-8BF6-BB96FBED1613}" type="presParOf" srcId="{821E3856-3745-4175-A2F0-66CF18B21DB8}" destId="{A8877075-791A-4798-8AB0-64E1416708DC}" srcOrd="1" destOrd="0" presId="urn:microsoft.com/office/officeart/2005/8/layout/hierarchy1"/>
    <dgm:cxn modelId="{AFD94275-D60F-4A00-9565-7A735B97F5D8}" type="presParOf" srcId="{3BA13213-44F4-4EC4-9069-B76B64B38125}" destId="{F9CE9F18-3B44-445B-857F-90DA5041C5AE}" srcOrd="4" destOrd="0" presId="urn:microsoft.com/office/officeart/2005/8/layout/hierarchy1"/>
    <dgm:cxn modelId="{FB77853F-EB27-4840-9D41-372735653BF5}" type="presParOf" srcId="{3BA13213-44F4-4EC4-9069-B76B64B38125}" destId="{1C079428-CB9A-42ED-B241-1597F04BF151}" srcOrd="5" destOrd="0" presId="urn:microsoft.com/office/officeart/2005/8/layout/hierarchy1"/>
    <dgm:cxn modelId="{927E9443-CA22-4928-AF0A-060318E1E5C3}" type="presParOf" srcId="{1C079428-CB9A-42ED-B241-1597F04BF151}" destId="{01C2F617-9D83-4BE8-ABAD-AF4CA2A993FB}" srcOrd="0" destOrd="0" presId="urn:microsoft.com/office/officeart/2005/8/layout/hierarchy1"/>
    <dgm:cxn modelId="{8FD724B7-FD7F-40FC-9DD0-A4E6F191054C}" type="presParOf" srcId="{01C2F617-9D83-4BE8-ABAD-AF4CA2A993FB}" destId="{78DA8238-FEBD-4102-809C-D75DAA5C774E}" srcOrd="0" destOrd="0" presId="urn:microsoft.com/office/officeart/2005/8/layout/hierarchy1"/>
    <dgm:cxn modelId="{A41AAD15-63A6-4E4C-B59E-5AAD7554C616}" type="presParOf" srcId="{01C2F617-9D83-4BE8-ABAD-AF4CA2A993FB}" destId="{0BC10D2C-74CE-421B-A8C9-FFC778D75557}" srcOrd="1" destOrd="0" presId="urn:microsoft.com/office/officeart/2005/8/layout/hierarchy1"/>
    <dgm:cxn modelId="{8CC2D63F-2E26-4BF7-9D2B-4C61DDB62137}" type="presParOf" srcId="{1C079428-CB9A-42ED-B241-1597F04BF151}" destId="{62AAFE1F-0296-495C-BD4E-B404E303A859}" srcOrd="1" destOrd="0" presId="urn:microsoft.com/office/officeart/2005/8/layout/hierarchy1"/>
    <dgm:cxn modelId="{380A7CAC-6C7F-4A83-9192-78A54EDB0570}" type="presParOf" srcId="{7F51F9D5-1BDC-4941-9A65-1836F030E109}" destId="{F4F417F2-DFF8-44AB-93C3-5CF40D4FEA9D}" srcOrd="2" destOrd="0" presId="urn:microsoft.com/office/officeart/2005/8/layout/hierarchy1"/>
    <dgm:cxn modelId="{9F0FE9B3-B72B-416B-8CBC-013281FFE469}" type="presParOf" srcId="{7F51F9D5-1BDC-4941-9A65-1836F030E109}" destId="{1AF1D6AC-433A-4CC7-A34D-D5DB6D0C1DCF}" srcOrd="3" destOrd="0" presId="urn:microsoft.com/office/officeart/2005/8/layout/hierarchy1"/>
    <dgm:cxn modelId="{23B69E19-CEA1-4CCF-8F10-B88623053246}" type="presParOf" srcId="{1AF1D6AC-433A-4CC7-A34D-D5DB6D0C1DCF}" destId="{B12A79A7-A713-44E2-951F-AD30110F704B}" srcOrd="0" destOrd="0" presId="urn:microsoft.com/office/officeart/2005/8/layout/hierarchy1"/>
    <dgm:cxn modelId="{82EEF169-AE3E-41E9-AA4B-DF1C99A8C72D}" type="presParOf" srcId="{B12A79A7-A713-44E2-951F-AD30110F704B}" destId="{0006D0AD-CCAF-4A8E-BF3D-087D18052172}" srcOrd="0" destOrd="0" presId="urn:microsoft.com/office/officeart/2005/8/layout/hierarchy1"/>
    <dgm:cxn modelId="{2A88723D-89DB-4090-AC1E-15478E5336AE}" type="presParOf" srcId="{B12A79A7-A713-44E2-951F-AD30110F704B}" destId="{B5BC68E4-AD4C-4501-8D9B-3DFDB7D81EE8}" srcOrd="1" destOrd="0" presId="urn:microsoft.com/office/officeart/2005/8/layout/hierarchy1"/>
    <dgm:cxn modelId="{2FED8A7A-EA2F-424E-96A3-0A43E02B22D2}" type="presParOf" srcId="{1AF1D6AC-433A-4CC7-A34D-D5DB6D0C1DCF}" destId="{986F8F04-F28F-4927-8F23-A705A4BBB0D1}" srcOrd="1" destOrd="0" presId="urn:microsoft.com/office/officeart/2005/8/layout/hierarchy1"/>
    <dgm:cxn modelId="{433B6F7B-D268-4912-93E0-35603197CB24}" type="presParOf" srcId="{986F8F04-F28F-4927-8F23-A705A4BBB0D1}" destId="{303B10FE-9373-4F4B-A83A-2716E0F7232B}" srcOrd="0" destOrd="0" presId="urn:microsoft.com/office/officeart/2005/8/layout/hierarchy1"/>
    <dgm:cxn modelId="{778ED660-0918-46F8-A909-EB4F59DC8538}" type="presParOf" srcId="{986F8F04-F28F-4927-8F23-A705A4BBB0D1}" destId="{AC24C321-61AB-4D70-BB3D-47451FE6B5F2}" srcOrd="1" destOrd="0" presId="urn:microsoft.com/office/officeart/2005/8/layout/hierarchy1"/>
    <dgm:cxn modelId="{A242AFBC-35C4-4DA0-B151-C14826613A1C}" type="presParOf" srcId="{AC24C321-61AB-4D70-BB3D-47451FE6B5F2}" destId="{EC3D9584-1258-4EB6-840F-EF798C628F8D}" srcOrd="0" destOrd="0" presId="urn:microsoft.com/office/officeart/2005/8/layout/hierarchy1"/>
    <dgm:cxn modelId="{3E5B2E5C-E5CB-4A00-86BB-62D6274CFAF0}" type="presParOf" srcId="{EC3D9584-1258-4EB6-840F-EF798C628F8D}" destId="{865C6A79-0735-42B4-9FF5-8EB4E621366B}" srcOrd="0" destOrd="0" presId="urn:microsoft.com/office/officeart/2005/8/layout/hierarchy1"/>
    <dgm:cxn modelId="{BBA06771-7C49-4343-A4F2-F1D9D2E24FDA}" type="presParOf" srcId="{EC3D9584-1258-4EB6-840F-EF798C628F8D}" destId="{AF98E24C-6A7D-46B0-889F-2640BB24404D}" srcOrd="1" destOrd="0" presId="urn:microsoft.com/office/officeart/2005/8/layout/hierarchy1"/>
    <dgm:cxn modelId="{AE04EB15-B99E-4CE5-B1E1-DCC708361884}" type="presParOf" srcId="{AC24C321-61AB-4D70-BB3D-47451FE6B5F2}" destId="{AD17887E-5204-40DF-AF5F-7532697493BF}" srcOrd="1" destOrd="0" presId="urn:microsoft.com/office/officeart/2005/8/layout/hierarchy1"/>
    <dgm:cxn modelId="{F58C8E05-3B3E-48B2-B625-0B0AB72F382B}" type="presParOf" srcId="{986F8F04-F28F-4927-8F23-A705A4BBB0D1}" destId="{ADF93A50-F8E6-4EDB-85AC-90DC9EB15DA2}" srcOrd="2" destOrd="0" presId="urn:microsoft.com/office/officeart/2005/8/layout/hierarchy1"/>
    <dgm:cxn modelId="{FC0A623B-1DF3-442C-8E6A-C9C117108999}" type="presParOf" srcId="{986F8F04-F28F-4927-8F23-A705A4BBB0D1}" destId="{929CB08E-29D4-4BF8-8C7E-21AFB0F580AF}" srcOrd="3" destOrd="0" presId="urn:microsoft.com/office/officeart/2005/8/layout/hierarchy1"/>
    <dgm:cxn modelId="{07BF80B8-A457-463D-BC1E-D450C42796B4}" type="presParOf" srcId="{929CB08E-29D4-4BF8-8C7E-21AFB0F580AF}" destId="{DBAB5690-0DB9-4217-BEC7-01D7D9EAF368}" srcOrd="0" destOrd="0" presId="urn:microsoft.com/office/officeart/2005/8/layout/hierarchy1"/>
    <dgm:cxn modelId="{D681CCAC-644C-4A17-8F55-85EAD105D61D}" type="presParOf" srcId="{DBAB5690-0DB9-4217-BEC7-01D7D9EAF368}" destId="{FF3FBB7D-7B53-4770-ACE4-9E901C64E57E}" srcOrd="0" destOrd="0" presId="urn:microsoft.com/office/officeart/2005/8/layout/hierarchy1"/>
    <dgm:cxn modelId="{FF9C8C61-5E8F-4DBA-9E1B-A247F7D86BC1}" type="presParOf" srcId="{DBAB5690-0DB9-4217-BEC7-01D7D9EAF368}" destId="{A5FE6B38-767C-4F52-9FB5-5BB42B31DC5E}" srcOrd="1" destOrd="0" presId="urn:microsoft.com/office/officeart/2005/8/layout/hierarchy1"/>
    <dgm:cxn modelId="{7E6C9116-32E9-4141-B335-A27B0C03B549}" type="presParOf" srcId="{929CB08E-29D4-4BF8-8C7E-21AFB0F580AF}" destId="{C1354CCD-1070-4FBD-B66C-94DBB6F62643}" srcOrd="1" destOrd="0" presId="urn:microsoft.com/office/officeart/2005/8/layout/hierarchy1"/>
    <dgm:cxn modelId="{AD40E23A-DD6D-4384-9862-9215B600D3FC}" type="presParOf" srcId="{986F8F04-F28F-4927-8F23-A705A4BBB0D1}" destId="{556F42AA-36F5-4C9A-A2DF-9C3C7CF8194E}" srcOrd="4" destOrd="0" presId="urn:microsoft.com/office/officeart/2005/8/layout/hierarchy1"/>
    <dgm:cxn modelId="{BAE9B074-6253-48BC-9EFE-60C373CE12FE}" type="presParOf" srcId="{986F8F04-F28F-4927-8F23-A705A4BBB0D1}" destId="{E804A30C-1BDA-45ED-B915-5D1C4BD33332}" srcOrd="5" destOrd="0" presId="urn:microsoft.com/office/officeart/2005/8/layout/hierarchy1"/>
    <dgm:cxn modelId="{401F8ECE-60FD-4BDD-8D38-8CCDD06CB7C1}" type="presParOf" srcId="{E804A30C-1BDA-45ED-B915-5D1C4BD33332}" destId="{363ED9C0-B56C-49B4-9C92-6872F3BB4E2D}" srcOrd="0" destOrd="0" presId="urn:microsoft.com/office/officeart/2005/8/layout/hierarchy1"/>
    <dgm:cxn modelId="{FA7ADD4C-1E06-4473-A469-3109504CBC62}" type="presParOf" srcId="{363ED9C0-B56C-49B4-9C92-6872F3BB4E2D}" destId="{D461A088-CDE2-4228-B150-50DAA29E7323}" srcOrd="0" destOrd="0" presId="urn:microsoft.com/office/officeart/2005/8/layout/hierarchy1"/>
    <dgm:cxn modelId="{784C874B-22CE-4E68-9711-CFB780232FB8}" type="presParOf" srcId="{363ED9C0-B56C-49B4-9C92-6872F3BB4E2D}" destId="{C2FC93AB-8767-4C89-900A-87F28F7162F4}" srcOrd="1" destOrd="0" presId="urn:microsoft.com/office/officeart/2005/8/layout/hierarchy1"/>
    <dgm:cxn modelId="{F2D174D9-8420-4A4F-B984-9A291E967749}" type="presParOf" srcId="{E804A30C-1BDA-45ED-B915-5D1C4BD33332}" destId="{FDC71C60-41FB-4504-9012-C24AAF5ADE6E}" srcOrd="1" destOrd="0" presId="urn:microsoft.com/office/officeart/2005/8/layout/hierarchy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4F53A1-A42B-480D-A0F0-BFA1DD128D1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53FAE4-A1E6-4799-9C6F-6BDEDCE24BCA}">
      <dgm:prSet phldrT="[Text]" custT="1"/>
      <dgm:spPr/>
      <dgm:t>
        <a:bodyPr/>
        <a:lstStyle/>
        <a:p>
          <a:r>
            <a:rPr lang="en-US" sz="4400" dirty="0" err="1" smtClean="0"/>
            <a:t>যোগাযোগ</a:t>
          </a:r>
          <a:endParaRPr lang="en-US" sz="4400" dirty="0"/>
        </a:p>
      </dgm:t>
    </dgm:pt>
    <dgm:pt modelId="{F424ACAC-3A62-412B-B5AB-41F3EAB767D4}" type="parTrans" cxnId="{96216520-0D34-40E4-B932-FFED3A4B5971}">
      <dgm:prSet/>
      <dgm:spPr/>
      <dgm:t>
        <a:bodyPr/>
        <a:lstStyle/>
        <a:p>
          <a:endParaRPr lang="en-US"/>
        </a:p>
      </dgm:t>
    </dgm:pt>
    <dgm:pt modelId="{0A6F4DBC-074B-4D4F-AB4F-0130D903E3BC}" type="sibTrans" cxnId="{96216520-0D34-40E4-B932-FFED3A4B5971}">
      <dgm:prSet/>
      <dgm:spPr/>
      <dgm:t>
        <a:bodyPr/>
        <a:lstStyle/>
        <a:p>
          <a:endParaRPr lang="en-US"/>
        </a:p>
      </dgm:t>
    </dgm:pt>
    <dgm:pt modelId="{94E184EA-9660-49E8-AC54-81D7B1998273}">
      <dgm:prSet phldrT="[Text]" custT="1"/>
      <dgm:spPr/>
      <dgm:t>
        <a:bodyPr/>
        <a:lstStyle/>
        <a:p>
          <a:r>
            <a:rPr lang="en-US" sz="2800" dirty="0" err="1" smtClean="0"/>
            <a:t>নন-ইন্টারেক্টিভ</a:t>
          </a:r>
          <a:endParaRPr lang="en-US" sz="2800" dirty="0"/>
        </a:p>
      </dgm:t>
    </dgm:pt>
    <dgm:pt modelId="{9CB44E09-72D2-4FF9-86DC-C3C052870193}" type="parTrans" cxnId="{D9503869-9BF5-4574-AAC6-81B69D7221B3}">
      <dgm:prSet/>
      <dgm:spPr/>
      <dgm:t>
        <a:bodyPr/>
        <a:lstStyle/>
        <a:p>
          <a:endParaRPr lang="en-US"/>
        </a:p>
      </dgm:t>
    </dgm:pt>
    <dgm:pt modelId="{C5841C08-D1D4-4244-ABC7-F7988ECB69EF}" type="sibTrans" cxnId="{D9503869-9BF5-4574-AAC6-81B69D7221B3}">
      <dgm:prSet/>
      <dgm:spPr/>
      <dgm:t>
        <a:bodyPr/>
        <a:lstStyle/>
        <a:p>
          <a:endParaRPr lang="en-US"/>
        </a:p>
      </dgm:t>
    </dgm:pt>
    <dgm:pt modelId="{31F8149F-FA26-418E-A559-C4B7E44D297B}">
      <dgm:prSet phldrT="[Text]"/>
      <dgm:spPr/>
      <dgm:t>
        <a:bodyPr/>
        <a:lstStyle/>
        <a:p>
          <a:r>
            <a:rPr lang="en-US" dirty="0" err="1" smtClean="0"/>
            <a:t>টিভি</a:t>
          </a:r>
          <a:endParaRPr lang="en-US" dirty="0"/>
        </a:p>
      </dgm:t>
    </dgm:pt>
    <dgm:pt modelId="{D28D74B7-F617-4B84-81FD-6C8F57A27981}" type="parTrans" cxnId="{B7DDFAFB-7003-4106-A5BC-0DEF38F9CE2B}">
      <dgm:prSet/>
      <dgm:spPr/>
      <dgm:t>
        <a:bodyPr/>
        <a:lstStyle/>
        <a:p>
          <a:endParaRPr lang="en-US"/>
        </a:p>
      </dgm:t>
    </dgm:pt>
    <dgm:pt modelId="{7091ABD5-690E-4B6E-85F1-48BF0EF83119}" type="sibTrans" cxnId="{B7DDFAFB-7003-4106-A5BC-0DEF38F9CE2B}">
      <dgm:prSet/>
      <dgm:spPr/>
      <dgm:t>
        <a:bodyPr/>
        <a:lstStyle/>
        <a:p>
          <a:endParaRPr lang="en-US"/>
        </a:p>
      </dgm:t>
    </dgm:pt>
    <dgm:pt modelId="{EFB7ECA6-6B28-4CB5-81E0-00237918EE93}">
      <dgm:prSet phldrT="[Text]"/>
      <dgm:spPr/>
      <dgm:t>
        <a:bodyPr/>
        <a:lstStyle/>
        <a:p>
          <a:r>
            <a:rPr lang="en-US" dirty="0" err="1" smtClean="0"/>
            <a:t>থিয়েটার</a:t>
          </a:r>
          <a:endParaRPr lang="en-US" dirty="0"/>
        </a:p>
      </dgm:t>
    </dgm:pt>
    <dgm:pt modelId="{0BBB972F-CEC4-40FB-A65C-EBD2EA9B5E66}" type="parTrans" cxnId="{2AEDC28B-8EA2-462E-B004-3F66D916BD9D}">
      <dgm:prSet/>
      <dgm:spPr/>
      <dgm:t>
        <a:bodyPr/>
        <a:lstStyle/>
        <a:p>
          <a:endParaRPr lang="en-US"/>
        </a:p>
      </dgm:t>
    </dgm:pt>
    <dgm:pt modelId="{C4564720-5DAC-4F92-AC23-4BD315E376E1}" type="sibTrans" cxnId="{2AEDC28B-8EA2-462E-B004-3F66D916BD9D}">
      <dgm:prSet/>
      <dgm:spPr/>
      <dgm:t>
        <a:bodyPr/>
        <a:lstStyle/>
        <a:p>
          <a:endParaRPr lang="en-US"/>
        </a:p>
      </dgm:t>
    </dgm:pt>
    <dgm:pt modelId="{2B6057D6-BAF2-470A-B5FC-34865C08AE5E}">
      <dgm:prSet phldrT="[Text]" custT="1"/>
      <dgm:spPr/>
      <dgm:t>
        <a:bodyPr/>
        <a:lstStyle/>
        <a:p>
          <a:r>
            <a:rPr lang="en-US" sz="2800" dirty="0" err="1" smtClean="0"/>
            <a:t>ইন্টারেক্টিভ</a:t>
          </a:r>
          <a:endParaRPr lang="en-US" sz="2800" dirty="0"/>
        </a:p>
      </dgm:t>
    </dgm:pt>
    <dgm:pt modelId="{2747B327-AB33-4D49-AA42-442CB6E54935}" type="parTrans" cxnId="{966B6B1F-3542-4887-8A1C-CF757753C441}">
      <dgm:prSet/>
      <dgm:spPr/>
      <dgm:t>
        <a:bodyPr/>
        <a:lstStyle/>
        <a:p>
          <a:endParaRPr lang="en-US"/>
        </a:p>
      </dgm:t>
    </dgm:pt>
    <dgm:pt modelId="{AD121883-B784-409F-A58E-87B070E07EC1}" type="sibTrans" cxnId="{966B6B1F-3542-4887-8A1C-CF757753C441}">
      <dgm:prSet/>
      <dgm:spPr/>
      <dgm:t>
        <a:bodyPr/>
        <a:lstStyle/>
        <a:p>
          <a:endParaRPr lang="en-US"/>
        </a:p>
      </dgm:t>
    </dgm:pt>
    <dgm:pt modelId="{D246AB92-9E5E-4A49-AC5E-9561F9460B95}">
      <dgm:prSet phldrT="[Text]"/>
      <dgm:spPr/>
      <dgm:t>
        <a:bodyPr/>
        <a:lstStyle/>
        <a:p>
          <a:r>
            <a:rPr lang="en-US" dirty="0" smtClean="0"/>
            <a:t>Game</a:t>
          </a:r>
          <a:endParaRPr lang="en-US" dirty="0"/>
        </a:p>
      </dgm:t>
    </dgm:pt>
    <dgm:pt modelId="{3E52FFDC-98AF-4C7A-A751-EBF62546C67F}" type="parTrans" cxnId="{58218863-09D9-416E-83EB-BA93AD154877}">
      <dgm:prSet/>
      <dgm:spPr/>
      <dgm:t>
        <a:bodyPr/>
        <a:lstStyle/>
        <a:p>
          <a:endParaRPr lang="en-US"/>
        </a:p>
      </dgm:t>
    </dgm:pt>
    <dgm:pt modelId="{D23D37C9-C072-42E6-B581-177B1F21B501}" type="sibTrans" cxnId="{58218863-09D9-416E-83EB-BA93AD154877}">
      <dgm:prSet/>
      <dgm:spPr/>
      <dgm:t>
        <a:bodyPr/>
        <a:lstStyle/>
        <a:p>
          <a:endParaRPr lang="en-US"/>
        </a:p>
      </dgm:t>
    </dgm:pt>
    <dgm:pt modelId="{CC78A98E-2C64-4C1E-9D1B-9EF256B67F25}">
      <dgm:prSet phldrT="[Text]"/>
      <dgm:spPr/>
      <dgm:t>
        <a:bodyPr/>
        <a:lstStyle/>
        <a:p>
          <a:r>
            <a:rPr lang="en-US" dirty="0" smtClean="0"/>
            <a:t>WEB</a:t>
          </a:r>
          <a:endParaRPr lang="en-US" dirty="0"/>
        </a:p>
      </dgm:t>
    </dgm:pt>
    <dgm:pt modelId="{076D113F-6010-4825-A7E1-4CD95365B654}" type="parTrans" cxnId="{F846E357-5F11-49E1-B6DA-8CDD2978D791}">
      <dgm:prSet/>
      <dgm:spPr/>
      <dgm:t>
        <a:bodyPr/>
        <a:lstStyle/>
        <a:p>
          <a:endParaRPr lang="en-US"/>
        </a:p>
      </dgm:t>
    </dgm:pt>
    <dgm:pt modelId="{2B03F941-4641-4F00-AEF0-86D8C9150BF8}" type="sibTrans" cxnId="{F846E357-5F11-49E1-B6DA-8CDD2978D791}">
      <dgm:prSet/>
      <dgm:spPr/>
      <dgm:t>
        <a:bodyPr/>
        <a:lstStyle/>
        <a:p>
          <a:endParaRPr lang="en-US"/>
        </a:p>
      </dgm:t>
    </dgm:pt>
    <dgm:pt modelId="{DD7DBE68-8EB9-4C00-9375-6B11DCAE0A20}">
      <dgm:prSet phldrT="[Text]"/>
      <dgm:spPr/>
      <dgm:t>
        <a:bodyPr/>
        <a:lstStyle/>
        <a:p>
          <a:r>
            <a:rPr lang="en-US" dirty="0" smtClean="0"/>
            <a:t>XR</a:t>
          </a:r>
          <a:endParaRPr lang="en-US" dirty="0"/>
        </a:p>
      </dgm:t>
    </dgm:pt>
    <dgm:pt modelId="{58097671-6543-4AAE-B178-349729736F71}" type="parTrans" cxnId="{5EDB4240-9308-46D5-9569-413A804EBD39}">
      <dgm:prSet/>
      <dgm:spPr/>
      <dgm:t>
        <a:bodyPr/>
        <a:lstStyle/>
        <a:p>
          <a:endParaRPr lang="en-US"/>
        </a:p>
      </dgm:t>
    </dgm:pt>
    <dgm:pt modelId="{232565B7-7763-4B65-B9CA-907BA321AF7D}" type="sibTrans" cxnId="{5EDB4240-9308-46D5-9569-413A804EBD39}">
      <dgm:prSet/>
      <dgm:spPr/>
      <dgm:t>
        <a:bodyPr/>
        <a:lstStyle/>
        <a:p>
          <a:endParaRPr lang="en-US"/>
        </a:p>
      </dgm:t>
    </dgm:pt>
    <dgm:pt modelId="{947ECB52-70F2-4BEF-829C-166DC7A65682}">
      <dgm:prSet phldrT="[Text]"/>
      <dgm:spPr/>
      <dgm:t>
        <a:bodyPr/>
        <a:lstStyle/>
        <a:p>
          <a:r>
            <a:rPr lang="en-US" dirty="0" err="1" smtClean="0"/>
            <a:t>ওটিটি</a:t>
          </a:r>
          <a:endParaRPr lang="en-US" dirty="0"/>
        </a:p>
      </dgm:t>
    </dgm:pt>
    <dgm:pt modelId="{6248B4A4-8B7D-4C3F-9183-7E0560EA4317}" type="parTrans" cxnId="{93F74CD8-690E-4B95-B7E7-567ED43F4C8D}">
      <dgm:prSet/>
      <dgm:spPr/>
      <dgm:t>
        <a:bodyPr/>
        <a:lstStyle/>
        <a:p>
          <a:endParaRPr lang="en-US"/>
        </a:p>
      </dgm:t>
    </dgm:pt>
    <dgm:pt modelId="{759A0967-750D-439C-8DBF-B84D52B3E0E1}" type="sibTrans" cxnId="{93F74CD8-690E-4B95-B7E7-567ED43F4C8D}">
      <dgm:prSet/>
      <dgm:spPr/>
      <dgm:t>
        <a:bodyPr/>
        <a:lstStyle/>
        <a:p>
          <a:endParaRPr lang="en-US"/>
        </a:p>
      </dgm:t>
    </dgm:pt>
    <dgm:pt modelId="{4927758F-BD10-410C-BD2D-2BCEC20D7081}" type="pres">
      <dgm:prSet presAssocID="{F44F53A1-A42B-480D-A0F0-BFA1DD128D1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825D784-09AA-4BC3-B926-A3A9CDBFF158}" type="pres">
      <dgm:prSet presAssocID="{3C53FAE4-A1E6-4799-9C6F-6BDEDCE24BCA}" presName="hierRoot1" presStyleCnt="0"/>
      <dgm:spPr/>
    </dgm:pt>
    <dgm:pt modelId="{CA66A5A7-E864-4EB1-8817-04DB886CD893}" type="pres">
      <dgm:prSet presAssocID="{3C53FAE4-A1E6-4799-9C6F-6BDEDCE24BCA}" presName="composite" presStyleCnt="0"/>
      <dgm:spPr/>
    </dgm:pt>
    <dgm:pt modelId="{AB55594F-56A4-4343-B792-640432D3E738}" type="pres">
      <dgm:prSet presAssocID="{3C53FAE4-A1E6-4799-9C6F-6BDEDCE24BCA}" presName="background" presStyleLbl="node0" presStyleIdx="0" presStyleCnt="1"/>
      <dgm:spPr/>
    </dgm:pt>
    <dgm:pt modelId="{0B2E8F06-6BC2-424D-851B-42E4361C688C}" type="pres">
      <dgm:prSet presAssocID="{3C53FAE4-A1E6-4799-9C6F-6BDEDCE24BCA}" presName="text" presStyleLbl="fgAcc0" presStyleIdx="0" presStyleCnt="1" custScaleX="394643" custScaleY="129470" custLinFactNeighborY="-526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51F9D5-1BDC-4941-9A65-1836F030E109}" type="pres">
      <dgm:prSet presAssocID="{3C53FAE4-A1E6-4799-9C6F-6BDEDCE24BCA}" presName="hierChild2" presStyleCnt="0"/>
      <dgm:spPr/>
    </dgm:pt>
    <dgm:pt modelId="{48933B8E-75B5-4493-B70A-C2F91E5C6317}" type="pres">
      <dgm:prSet presAssocID="{9CB44E09-72D2-4FF9-86DC-C3C052870193}" presName="Name10" presStyleLbl="parChTrans1D2" presStyleIdx="0" presStyleCnt="2"/>
      <dgm:spPr/>
      <dgm:t>
        <a:bodyPr/>
        <a:lstStyle/>
        <a:p>
          <a:endParaRPr lang="en-US"/>
        </a:p>
      </dgm:t>
    </dgm:pt>
    <dgm:pt modelId="{612C40FA-28C6-4506-A5AB-C44B32612091}" type="pres">
      <dgm:prSet presAssocID="{94E184EA-9660-49E8-AC54-81D7B1998273}" presName="hierRoot2" presStyleCnt="0"/>
      <dgm:spPr/>
    </dgm:pt>
    <dgm:pt modelId="{ED95871E-2862-45C5-9785-80CE01AD3825}" type="pres">
      <dgm:prSet presAssocID="{94E184EA-9660-49E8-AC54-81D7B1998273}" presName="composite2" presStyleCnt="0"/>
      <dgm:spPr/>
    </dgm:pt>
    <dgm:pt modelId="{FBFA755F-B5C3-488C-BC38-9850E6A33726}" type="pres">
      <dgm:prSet presAssocID="{94E184EA-9660-49E8-AC54-81D7B1998273}" presName="background2" presStyleLbl="node2" presStyleIdx="0" presStyleCnt="2"/>
      <dgm:spPr/>
    </dgm:pt>
    <dgm:pt modelId="{34F2B315-AA86-439C-AE21-C5AB09A398EB}" type="pres">
      <dgm:prSet presAssocID="{94E184EA-9660-49E8-AC54-81D7B1998273}" presName="text2" presStyleLbl="fgAcc2" presStyleIdx="0" presStyleCnt="2" custScaleX="2330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A13213-44F4-4EC4-9069-B76B64B38125}" type="pres">
      <dgm:prSet presAssocID="{94E184EA-9660-49E8-AC54-81D7B1998273}" presName="hierChild3" presStyleCnt="0"/>
      <dgm:spPr/>
    </dgm:pt>
    <dgm:pt modelId="{A7BBDD1C-540D-44B7-BF40-54DC9B8B1B36}" type="pres">
      <dgm:prSet presAssocID="{D28D74B7-F617-4B84-81FD-6C8F57A27981}" presName="Name17" presStyleLbl="parChTrans1D3" presStyleIdx="0" presStyleCnt="6"/>
      <dgm:spPr/>
      <dgm:t>
        <a:bodyPr/>
        <a:lstStyle/>
        <a:p>
          <a:endParaRPr lang="en-US"/>
        </a:p>
      </dgm:t>
    </dgm:pt>
    <dgm:pt modelId="{6506CDD0-AE6B-44EA-9B43-DDDF56D6F118}" type="pres">
      <dgm:prSet presAssocID="{31F8149F-FA26-418E-A559-C4B7E44D297B}" presName="hierRoot3" presStyleCnt="0"/>
      <dgm:spPr/>
    </dgm:pt>
    <dgm:pt modelId="{1AC38FD5-D92C-4948-B12A-5AA461634839}" type="pres">
      <dgm:prSet presAssocID="{31F8149F-FA26-418E-A559-C4B7E44D297B}" presName="composite3" presStyleCnt="0"/>
      <dgm:spPr/>
    </dgm:pt>
    <dgm:pt modelId="{106BF037-5D35-4C41-8562-7A65B07EA5F9}" type="pres">
      <dgm:prSet presAssocID="{31F8149F-FA26-418E-A559-C4B7E44D297B}" presName="background3" presStyleLbl="node3" presStyleIdx="0" presStyleCnt="6"/>
      <dgm:spPr/>
    </dgm:pt>
    <dgm:pt modelId="{FC7DDEC8-C87D-43F2-BA73-FE6E3D800673}" type="pres">
      <dgm:prSet presAssocID="{31F8149F-FA26-418E-A559-C4B7E44D297B}" presName="text3" presStyleLbl="fgAcc3" presStyleIdx="0" presStyleCnt="6" custLinFactNeighborY="318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DC42A8-D4E3-47C9-ABCE-284F1D92471C}" type="pres">
      <dgm:prSet presAssocID="{31F8149F-FA26-418E-A559-C4B7E44D297B}" presName="hierChild4" presStyleCnt="0"/>
      <dgm:spPr/>
    </dgm:pt>
    <dgm:pt modelId="{5988F90D-A33B-4F98-BD39-A2B8DA7E24CB}" type="pres">
      <dgm:prSet presAssocID="{0BBB972F-CEC4-40FB-A65C-EBD2EA9B5E66}" presName="Name17" presStyleLbl="parChTrans1D3" presStyleIdx="1" presStyleCnt="6"/>
      <dgm:spPr/>
      <dgm:t>
        <a:bodyPr/>
        <a:lstStyle/>
        <a:p>
          <a:endParaRPr lang="en-US"/>
        </a:p>
      </dgm:t>
    </dgm:pt>
    <dgm:pt modelId="{821E3856-3745-4175-A2F0-66CF18B21DB8}" type="pres">
      <dgm:prSet presAssocID="{EFB7ECA6-6B28-4CB5-81E0-00237918EE93}" presName="hierRoot3" presStyleCnt="0"/>
      <dgm:spPr/>
    </dgm:pt>
    <dgm:pt modelId="{B6BA948B-2F9F-4440-9611-CDCA6309B6CB}" type="pres">
      <dgm:prSet presAssocID="{EFB7ECA6-6B28-4CB5-81E0-00237918EE93}" presName="composite3" presStyleCnt="0"/>
      <dgm:spPr/>
    </dgm:pt>
    <dgm:pt modelId="{620E4514-5B88-4A51-BFE8-00470CF0CDAF}" type="pres">
      <dgm:prSet presAssocID="{EFB7ECA6-6B28-4CB5-81E0-00237918EE93}" presName="background3" presStyleLbl="node3" presStyleIdx="1" presStyleCnt="6"/>
      <dgm:spPr/>
    </dgm:pt>
    <dgm:pt modelId="{F3AA2C03-E83B-441B-8F55-22210A4E00D8}" type="pres">
      <dgm:prSet presAssocID="{EFB7ECA6-6B28-4CB5-81E0-00237918EE93}" presName="text3" presStyleLbl="fgAcc3" presStyleIdx="1" presStyleCnt="6" custLinFactNeighborY="318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877075-791A-4798-8AB0-64E1416708DC}" type="pres">
      <dgm:prSet presAssocID="{EFB7ECA6-6B28-4CB5-81E0-00237918EE93}" presName="hierChild4" presStyleCnt="0"/>
      <dgm:spPr/>
    </dgm:pt>
    <dgm:pt modelId="{F9CE9F18-3B44-445B-857F-90DA5041C5AE}" type="pres">
      <dgm:prSet presAssocID="{6248B4A4-8B7D-4C3F-9183-7E0560EA4317}" presName="Name17" presStyleLbl="parChTrans1D3" presStyleIdx="2" presStyleCnt="6"/>
      <dgm:spPr/>
      <dgm:t>
        <a:bodyPr/>
        <a:lstStyle/>
        <a:p>
          <a:endParaRPr lang="en-US"/>
        </a:p>
      </dgm:t>
    </dgm:pt>
    <dgm:pt modelId="{1C079428-CB9A-42ED-B241-1597F04BF151}" type="pres">
      <dgm:prSet presAssocID="{947ECB52-70F2-4BEF-829C-166DC7A65682}" presName="hierRoot3" presStyleCnt="0"/>
      <dgm:spPr/>
    </dgm:pt>
    <dgm:pt modelId="{01C2F617-9D83-4BE8-ABAD-AF4CA2A993FB}" type="pres">
      <dgm:prSet presAssocID="{947ECB52-70F2-4BEF-829C-166DC7A65682}" presName="composite3" presStyleCnt="0"/>
      <dgm:spPr/>
    </dgm:pt>
    <dgm:pt modelId="{78DA8238-FEBD-4102-809C-D75DAA5C774E}" type="pres">
      <dgm:prSet presAssocID="{947ECB52-70F2-4BEF-829C-166DC7A65682}" presName="background3" presStyleLbl="node3" presStyleIdx="2" presStyleCnt="6"/>
      <dgm:spPr/>
    </dgm:pt>
    <dgm:pt modelId="{0BC10D2C-74CE-421B-A8C9-FFC778D75557}" type="pres">
      <dgm:prSet presAssocID="{947ECB52-70F2-4BEF-829C-166DC7A65682}" presName="text3" presStyleLbl="fgAcc3" presStyleIdx="2" presStyleCnt="6" custLinFactNeighborY="318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AAFE1F-0296-495C-BD4E-B404E303A859}" type="pres">
      <dgm:prSet presAssocID="{947ECB52-70F2-4BEF-829C-166DC7A65682}" presName="hierChild4" presStyleCnt="0"/>
      <dgm:spPr/>
    </dgm:pt>
    <dgm:pt modelId="{F4F417F2-DFF8-44AB-93C3-5CF40D4FEA9D}" type="pres">
      <dgm:prSet presAssocID="{2747B327-AB33-4D49-AA42-442CB6E54935}" presName="Name10" presStyleLbl="parChTrans1D2" presStyleIdx="1" presStyleCnt="2"/>
      <dgm:spPr/>
      <dgm:t>
        <a:bodyPr/>
        <a:lstStyle/>
        <a:p>
          <a:endParaRPr lang="en-US"/>
        </a:p>
      </dgm:t>
    </dgm:pt>
    <dgm:pt modelId="{1AF1D6AC-433A-4CC7-A34D-D5DB6D0C1DCF}" type="pres">
      <dgm:prSet presAssocID="{2B6057D6-BAF2-470A-B5FC-34865C08AE5E}" presName="hierRoot2" presStyleCnt="0"/>
      <dgm:spPr/>
    </dgm:pt>
    <dgm:pt modelId="{B12A79A7-A713-44E2-951F-AD30110F704B}" type="pres">
      <dgm:prSet presAssocID="{2B6057D6-BAF2-470A-B5FC-34865C08AE5E}" presName="composite2" presStyleCnt="0"/>
      <dgm:spPr/>
    </dgm:pt>
    <dgm:pt modelId="{0006D0AD-CCAF-4A8E-BF3D-087D18052172}" type="pres">
      <dgm:prSet presAssocID="{2B6057D6-BAF2-470A-B5FC-34865C08AE5E}" presName="background2" presStyleLbl="node2" presStyleIdx="1" presStyleCnt="2"/>
      <dgm:spPr/>
    </dgm:pt>
    <dgm:pt modelId="{B5BC68E4-AD4C-4501-8D9B-3DFDB7D81EE8}" type="pres">
      <dgm:prSet presAssocID="{2B6057D6-BAF2-470A-B5FC-34865C08AE5E}" presName="text2" presStyleLbl="fgAcc2" presStyleIdx="1" presStyleCnt="2" custScaleX="3044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6F8F04-F28F-4927-8F23-A705A4BBB0D1}" type="pres">
      <dgm:prSet presAssocID="{2B6057D6-BAF2-470A-B5FC-34865C08AE5E}" presName="hierChild3" presStyleCnt="0"/>
      <dgm:spPr/>
    </dgm:pt>
    <dgm:pt modelId="{303B10FE-9373-4F4B-A83A-2716E0F7232B}" type="pres">
      <dgm:prSet presAssocID="{3E52FFDC-98AF-4C7A-A751-EBF62546C67F}" presName="Name17" presStyleLbl="parChTrans1D3" presStyleIdx="3" presStyleCnt="6"/>
      <dgm:spPr/>
      <dgm:t>
        <a:bodyPr/>
        <a:lstStyle/>
        <a:p>
          <a:endParaRPr lang="en-US"/>
        </a:p>
      </dgm:t>
    </dgm:pt>
    <dgm:pt modelId="{AC24C321-61AB-4D70-BB3D-47451FE6B5F2}" type="pres">
      <dgm:prSet presAssocID="{D246AB92-9E5E-4A49-AC5E-9561F9460B95}" presName="hierRoot3" presStyleCnt="0"/>
      <dgm:spPr/>
    </dgm:pt>
    <dgm:pt modelId="{EC3D9584-1258-4EB6-840F-EF798C628F8D}" type="pres">
      <dgm:prSet presAssocID="{D246AB92-9E5E-4A49-AC5E-9561F9460B95}" presName="composite3" presStyleCnt="0"/>
      <dgm:spPr/>
    </dgm:pt>
    <dgm:pt modelId="{865C6A79-0735-42B4-9FF5-8EB4E621366B}" type="pres">
      <dgm:prSet presAssocID="{D246AB92-9E5E-4A49-AC5E-9561F9460B95}" presName="background3" presStyleLbl="node3" presStyleIdx="3" presStyleCnt="6"/>
      <dgm:spPr/>
    </dgm:pt>
    <dgm:pt modelId="{AF98E24C-6A7D-46B0-889F-2640BB24404D}" type="pres">
      <dgm:prSet presAssocID="{D246AB92-9E5E-4A49-AC5E-9561F9460B95}" presName="text3" presStyleLbl="fgAcc3" presStyleIdx="3" presStyleCnt="6" custLinFactNeighborY="318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17887E-5204-40DF-AF5F-7532697493BF}" type="pres">
      <dgm:prSet presAssocID="{D246AB92-9E5E-4A49-AC5E-9561F9460B95}" presName="hierChild4" presStyleCnt="0"/>
      <dgm:spPr/>
    </dgm:pt>
    <dgm:pt modelId="{ADF93A50-F8E6-4EDB-85AC-90DC9EB15DA2}" type="pres">
      <dgm:prSet presAssocID="{076D113F-6010-4825-A7E1-4CD95365B654}" presName="Name17" presStyleLbl="parChTrans1D3" presStyleIdx="4" presStyleCnt="6"/>
      <dgm:spPr/>
      <dgm:t>
        <a:bodyPr/>
        <a:lstStyle/>
        <a:p>
          <a:endParaRPr lang="en-US"/>
        </a:p>
      </dgm:t>
    </dgm:pt>
    <dgm:pt modelId="{929CB08E-29D4-4BF8-8C7E-21AFB0F580AF}" type="pres">
      <dgm:prSet presAssocID="{CC78A98E-2C64-4C1E-9D1B-9EF256B67F25}" presName="hierRoot3" presStyleCnt="0"/>
      <dgm:spPr/>
    </dgm:pt>
    <dgm:pt modelId="{DBAB5690-0DB9-4217-BEC7-01D7D9EAF368}" type="pres">
      <dgm:prSet presAssocID="{CC78A98E-2C64-4C1E-9D1B-9EF256B67F25}" presName="composite3" presStyleCnt="0"/>
      <dgm:spPr/>
    </dgm:pt>
    <dgm:pt modelId="{FF3FBB7D-7B53-4770-ACE4-9E901C64E57E}" type="pres">
      <dgm:prSet presAssocID="{CC78A98E-2C64-4C1E-9D1B-9EF256B67F25}" presName="background3" presStyleLbl="node3" presStyleIdx="4" presStyleCnt="6"/>
      <dgm:spPr/>
    </dgm:pt>
    <dgm:pt modelId="{A5FE6B38-767C-4F52-9FB5-5BB42B31DC5E}" type="pres">
      <dgm:prSet presAssocID="{CC78A98E-2C64-4C1E-9D1B-9EF256B67F25}" presName="text3" presStyleLbl="fgAcc3" presStyleIdx="4" presStyleCnt="6" custLinFactNeighborY="318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354CCD-1070-4FBD-B66C-94DBB6F62643}" type="pres">
      <dgm:prSet presAssocID="{CC78A98E-2C64-4C1E-9D1B-9EF256B67F25}" presName="hierChild4" presStyleCnt="0"/>
      <dgm:spPr/>
    </dgm:pt>
    <dgm:pt modelId="{556F42AA-36F5-4C9A-A2DF-9C3C7CF8194E}" type="pres">
      <dgm:prSet presAssocID="{58097671-6543-4AAE-B178-349729736F71}" presName="Name17" presStyleLbl="parChTrans1D3" presStyleIdx="5" presStyleCnt="6"/>
      <dgm:spPr/>
      <dgm:t>
        <a:bodyPr/>
        <a:lstStyle/>
        <a:p>
          <a:endParaRPr lang="en-US"/>
        </a:p>
      </dgm:t>
    </dgm:pt>
    <dgm:pt modelId="{E804A30C-1BDA-45ED-B915-5D1C4BD33332}" type="pres">
      <dgm:prSet presAssocID="{DD7DBE68-8EB9-4C00-9375-6B11DCAE0A20}" presName="hierRoot3" presStyleCnt="0"/>
      <dgm:spPr/>
    </dgm:pt>
    <dgm:pt modelId="{363ED9C0-B56C-49B4-9C92-6872F3BB4E2D}" type="pres">
      <dgm:prSet presAssocID="{DD7DBE68-8EB9-4C00-9375-6B11DCAE0A20}" presName="composite3" presStyleCnt="0"/>
      <dgm:spPr/>
    </dgm:pt>
    <dgm:pt modelId="{D461A088-CDE2-4228-B150-50DAA29E7323}" type="pres">
      <dgm:prSet presAssocID="{DD7DBE68-8EB9-4C00-9375-6B11DCAE0A20}" presName="background3" presStyleLbl="node3" presStyleIdx="5" presStyleCnt="6"/>
      <dgm:spPr/>
    </dgm:pt>
    <dgm:pt modelId="{C2FC93AB-8767-4C89-900A-87F28F7162F4}" type="pres">
      <dgm:prSet presAssocID="{DD7DBE68-8EB9-4C00-9375-6B11DCAE0A20}" presName="text3" presStyleLbl="fgAcc3" presStyleIdx="5" presStyleCnt="6" custLinFactNeighborY="318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C71C60-41FB-4504-9012-C24AAF5ADE6E}" type="pres">
      <dgm:prSet presAssocID="{DD7DBE68-8EB9-4C00-9375-6B11DCAE0A20}" presName="hierChild4" presStyleCnt="0"/>
      <dgm:spPr/>
    </dgm:pt>
  </dgm:ptLst>
  <dgm:cxnLst>
    <dgm:cxn modelId="{A4208D9D-6B46-4615-BE4F-C36F03FD226C}" type="presOf" srcId="{31F8149F-FA26-418E-A559-C4B7E44D297B}" destId="{FC7DDEC8-C87D-43F2-BA73-FE6E3D800673}" srcOrd="0" destOrd="0" presId="urn:microsoft.com/office/officeart/2005/8/layout/hierarchy1"/>
    <dgm:cxn modelId="{C5B7AF88-6E53-41F3-828C-5AC378534846}" type="presOf" srcId="{94E184EA-9660-49E8-AC54-81D7B1998273}" destId="{34F2B315-AA86-439C-AE21-C5AB09A398EB}" srcOrd="0" destOrd="0" presId="urn:microsoft.com/office/officeart/2005/8/layout/hierarchy1"/>
    <dgm:cxn modelId="{6F3B9F9D-0697-4202-B98C-63FA4073D70E}" type="presOf" srcId="{3C53FAE4-A1E6-4799-9C6F-6BDEDCE24BCA}" destId="{0B2E8F06-6BC2-424D-851B-42E4361C688C}" srcOrd="0" destOrd="0" presId="urn:microsoft.com/office/officeart/2005/8/layout/hierarchy1"/>
    <dgm:cxn modelId="{58218863-09D9-416E-83EB-BA93AD154877}" srcId="{2B6057D6-BAF2-470A-B5FC-34865C08AE5E}" destId="{D246AB92-9E5E-4A49-AC5E-9561F9460B95}" srcOrd="0" destOrd="0" parTransId="{3E52FFDC-98AF-4C7A-A751-EBF62546C67F}" sibTransId="{D23D37C9-C072-42E6-B581-177B1F21B501}"/>
    <dgm:cxn modelId="{E3755D23-95A4-4191-8D7F-3B8749B8BC99}" type="presOf" srcId="{3E52FFDC-98AF-4C7A-A751-EBF62546C67F}" destId="{303B10FE-9373-4F4B-A83A-2716E0F7232B}" srcOrd="0" destOrd="0" presId="urn:microsoft.com/office/officeart/2005/8/layout/hierarchy1"/>
    <dgm:cxn modelId="{025918FB-25B5-4F8B-BE28-810B0DE83E45}" type="presOf" srcId="{F44F53A1-A42B-480D-A0F0-BFA1DD128D10}" destId="{4927758F-BD10-410C-BD2D-2BCEC20D7081}" srcOrd="0" destOrd="0" presId="urn:microsoft.com/office/officeart/2005/8/layout/hierarchy1"/>
    <dgm:cxn modelId="{A4E0C02F-A5CA-459B-9188-78C2529E3CF4}" type="presOf" srcId="{0BBB972F-CEC4-40FB-A65C-EBD2EA9B5E66}" destId="{5988F90D-A33B-4F98-BD39-A2B8DA7E24CB}" srcOrd="0" destOrd="0" presId="urn:microsoft.com/office/officeart/2005/8/layout/hierarchy1"/>
    <dgm:cxn modelId="{F7CD0E9D-9DEB-46C9-9EFF-8A06C7129E03}" type="presOf" srcId="{D28D74B7-F617-4B84-81FD-6C8F57A27981}" destId="{A7BBDD1C-540D-44B7-BF40-54DC9B8B1B36}" srcOrd="0" destOrd="0" presId="urn:microsoft.com/office/officeart/2005/8/layout/hierarchy1"/>
    <dgm:cxn modelId="{0ACED7A7-2CFC-4C40-A4AE-FA3E2B71EA49}" type="presOf" srcId="{D246AB92-9E5E-4A49-AC5E-9561F9460B95}" destId="{AF98E24C-6A7D-46B0-889F-2640BB24404D}" srcOrd="0" destOrd="0" presId="urn:microsoft.com/office/officeart/2005/8/layout/hierarchy1"/>
    <dgm:cxn modelId="{990C41F3-D3AE-4ED6-BA53-E8FD404535B2}" type="presOf" srcId="{58097671-6543-4AAE-B178-349729736F71}" destId="{556F42AA-36F5-4C9A-A2DF-9C3C7CF8194E}" srcOrd="0" destOrd="0" presId="urn:microsoft.com/office/officeart/2005/8/layout/hierarchy1"/>
    <dgm:cxn modelId="{D9857AE0-78A1-4CF2-A782-2A470FD47335}" type="presOf" srcId="{CC78A98E-2C64-4C1E-9D1B-9EF256B67F25}" destId="{A5FE6B38-767C-4F52-9FB5-5BB42B31DC5E}" srcOrd="0" destOrd="0" presId="urn:microsoft.com/office/officeart/2005/8/layout/hierarchy1"/>
    <dgm:cxn modelId="{966B6B1F-3542-4887-8A1C-CF757753C441}" srcId="{3C53FAE4-A1E6-4799-9C6F-6BDEDCE24BCA}" destId="{2B6057D6-BAF2-470A-B5FC-34865C08AE5E}" srcOrd="1" destOrd="0" parTransId="{2747B327-AB33-4D49-AA42-442CB6E54935}" sibTransId="{AD121883-B784-409F-A58E-87B070E07EC1}"/>
    <dgm:cxn modelId="{41CA4A5B-8FA8-4663-B1E6-A1C5D7D47D2D}" type="presOf" srcId="{9CB44E09-72D2-4FF9-86DC-C3C052870193}" destId="{48933B8E-75B5-4493-B70A-C2F91E5C6317}" srcOrd="0" destOrd="0" presId="urn:microsoft.com/office/officeart/2005/8/layout/hierarchy1"/>
    <dgm:cxn modelId="{9FF26579-904D-4B02-860C-5DF6ACE4CDC9}" type="presOf" srcId="{076D113F-6010-4825-A7E1-4CD95365B654}" destId="{ADF93A50-F8E6-4EDB-85AC-90DC9EB15DA2}" srcOrd="0" destOrd="0" presId="urn:microsoft.com/office/officeart/2005/8/layout/hierarchy1"/>
    <dgm:cxn modelId="{8838D665-941B-452A-8379-8F3958E0DFB5}" type="presOf" srcId="{2B6057D6-BAF2-470A-B5FC-34865C08AE5E}" destId="{B5BC68E4-AD4C-4501-8D9B-3DFDB7D81EE8}" srcOrd="0" destOrd="0" presId="urn:microsoft.com/office/officeart/2005/8/layout/hierarchy1"/>
    <dgm:cxn modelId="{55AC9141-9327-4A9C-837F-543C59A37734}" type="presOf" srcId="{EFB7ECA6-6B28-4CB5-81E0-00237918EE93}" destId="{F3AA2C03-E83B-441B-8F55-22210A4E00D8}" srcOrd="0" destOrd="0" presId="urn:microsoft.com/office/officeart/2005/8/layout/hierarchy1"/>
    <dgm:cxn modelId="{F846E357-5F11-49E1-B6DA-8CDD2978D791}" srcId="{2B6057D6-BAF2-470A-B5FC-34865C08AE5E}" destId="{CC78A98E-2C64-4C1E-9D1B-9EF256B67F25}" srcOrd="1" destOrd="0" parTransId="{076D113F-6010-4825-A7E1-4CD95365B654}" sibTransId="{2B03F941-4641-4F00-AEF0-86D8C9150BF8}"/>
    <dgm:cxn modelId="{F373FAA4-12CC-4E75-B062-8620795A6372}" type="presOf" srcId="{2747B327-AB33-4D49-AA42-442CB6E54935}" destId="{F4F417F2-DFF8-44AB-93C3-5CF40D4FEA9D}" srcOrd="0" destOrd="0" presId="urn:microsoft.com/office/officeart/2005/8/layout/hierarchy1"/>
    <dgm:cxn modelId="{93F74CD8-690E-4B95-B7E7-567ED43F4C8D}" srcId="{94E184EA-9660-49E8-AC54-81D7B1998273}" destId="{947ECB52-70F2-4BEF-829C-166DC7A65682}" srcOrd="2" destOrd="0" parTransId="{6248B4A4-8B7D-4C3F-9183-7E0560EA4317}" sibTransId="{759A0967-750D-439C-8DBF-B84D52B3E0E1}"/>
    <dgm:cxn modelId="{244C2949-0033-445D-BB60-4C1D4F5C2A56}" type="presOf" srcId="{6248B4A4-8B7D-4C3F-9183-7E0560EA4317}" destId="{F9CE9F18-3B44-445B-857F-90DA5041C5AE}" srcOrd="0" destOrd="0" presId="urn:microsoft.com/office/officeart/2005/8/layout/hierarchy1"/>
    <dgm:cxn modelId="{B7DDFAFB-7003-4106-A5BC-0DEF38F9CE2B}" srcId="{94E184EA-9660-49E8-AC54-81D7B1998273}" destId="{31F8149F-FA26-418E-A559-C4B7E44D297B}" srcOrd="0" destOrd="0" parTransId="{D28D74B7-F617-4B84-81FD-6C8F57A27981}" sibTransId="{7091ABD5-690E-4B6E-85F1-48BF0EF83119}"/>
    <dgm:cxn modelId="{5EDB4240-9308-46D5-9569-413A804EBD39}" srcId="{2B6057D6-BAF2-470A-B5FC-34865C08AE5E}" destId="{DD7DBE68-8EB9-4C00-9375-6B11DCAE0A20}" srcOrd="2" destOrd="0" parTransId="{58097671-6543-4AAE-B178-349729736F71}" sibTransId="{232565B7-7763-4B65-B9CA-907BA321AF7D}"/>
    <dgm:cxn modelId="{D9503869-9BF5-4574-AAC6-81B69D7221B3}" srcId="{3C53FAE4-A1E6-4799-9C6F-6BDEDCE24BCA}" destId="{94E184EA-9660-49E8-AC54-81D7B1998273}" srcOrd="0" destOrd="0" parTransId="{9CB44E09-72D2-4FF9-86DC-C3C052870193}" sibTransId="{C5841C08-D1D4-4244-ABC7-F7988ECB69EF}"/>
    <dgm:cxn modelId="{96216520-0D34-40E4-B932-FFED3A4B5971}" srcId="{F44F53A1-A42B-480D-A0F0-BFA1DD128D10}" destId="{3C53FAE4-A1E6-4799-9C6F-6BDEDCE24BCA}" srcOrd="0" destOrd="0" parTransId="{F424ACAC-3A62-412B-B5AB-41F3EAB767D4}" sibTransId="{0A6F4DBC-074B-4D4F-AB4F-0130D903E3BC}"/>
    <dgm:cxn modelId="{8CEC8077-1B12-4766-BA8D-3F442128084B}" type="presOf" srcId="{DD7DBE68-8EB9-4C00-9375-6B11DCAE0A20}" destId="{C2FC93AB-8767-4C89-900A-87F28F7162F4}" srcOrd="0" destOrd="0" presId="urn:microsoft.com/office/officeart/2005/8/layout/hierarchy1"/>
    <dgm:cxn modelId="{2C9868AC-8BDA-47B1-918F-611707357205}" type="presOf" srcId="{947ECB52-70F2-4BEF-829C-166DC7A65682}" destId="{0BC10D2C-74CE-421B-A8C9-FFC778D75557}" srcOrd="0" destOrd="0" presId="urn:microsoft.com/office/officeart/2005/8/layout/hierarchy1"/>
    <dgm:cxn modelId="{2AEDC28B-8EA2-462E-B004-3F66D916BD9D}" srcId="{94E184EA-9660-49E8-AC54-81D7B1998273}" destId="{EFB7ECA6-6B28-4CB5-81E0-00237918EE93}" srcOrd="1" destOrd="0" parTransId="{0BBB972F-CEC4-40FB-A65C-EBD2EA9B5E66}" sibTransId="{C4564720-5DAC-4F92-AC23-4BD315E376E1}"/>
    <dgm:cxn modelId="{4F4A9545-0462-4064-9912-28F3FF5DBF8E}" type="presParOf" srcId="{4927758F-BD10-410C-BD2D-2BCEC20D7081}" destId="{0825D784-09AA-4BC3-B926-A3A9CDBFF158}" srcOrd="0" destOrd="0" presId="urn:microsoft.com/office/officeart/2005/8/layout/hierarchy1"/>
    <dgm:cxn modelId="{F66E5C83-CE34-4EE9-890B-C31C1905ADF5}" type="presParOf" srcId="{0825D784-09AA-4BC3-B926-A3A9CDBFF158}" destId="{CA66A5A7-E864-4EB1-8817-04DB886CD893}" srcOrd="0" destOrd="0" presId="urn:microsoft.com/office/officeart/2005/8/layout/hierarchy1"/>
    <dgm:cxn modelId="{E30ABDEB-D5B7-4E6C-9F06-EE799AD98FF4}" type="presParOf" srcId="{CA66A5A7-E864-4EB1-8817-04DB886CD893}" destId="{AB55594F-56A4-4343-B792-640432D3E738}" srcOrd="0" destOrd="0" presId="urn:microsoft.com/office/officeart/2005/8/layout/hierarchy1"/>
    <dgm:cxn modelId="{E90563CC-7062-48BB-BEE5-EB01B378D736}" type="presParOf" srcId="{CA66A5A7-E864-4EB1-8817-04DB886CD893}" destId="{0B2E8F06-6BC2-424D-851B-42E4361C688C}" srcOrd="1" destOrd="0" presId="urn:microsoft.com/office/officeart/2005/8/layout/hierarchy1"/>
    <dgm:cxn modelId="{E357489E-7CAE-42E5-AEE9-143A4911D824}" type="presParOf" srcId="{0825D784-09AA-4BC3-B926-A3A9CDBFF158}" destId="{7F51F9D5-1BDC-4941-9A65-1836F030E109}" srcOrd="1" destOrd="0" presId="urn:microsoft.com/office/officeart/2005/8/layout/hierarchy1"/>
    <dgm:cxn modelId="{8DC07FD1-7502-44F5-9CAA-756EA7F5A6CC}" type="presParOf" srcId="{7F51F9D5-1BDC-4941-9A65-1836F030E109}" destId="{48933B8E-75B5-4493-B70A-C2F91E5C6317}" srcOrd="0" destOrd="0" presId="urn:microsoft.com/office/officeart/2005/8/layout/hierarchy1"/>
    <dgm:cxn modelId="{42854CB9-7A30-435C-86D7-139B32C22B01}" type="presParOf" srcId="{7F51F9D5-1BDC-4941-9A65-1836F030E109}" destId="{612C40FA-28C6-4506-A5AB-C44B32612091}" srcOrd="1" destOrd="0" presId="urn:microsoft.com/office/officeart/2005/8/layout/hierarchy1"/>
    <dgm:cxn modelId="{358F4E40-C43A-4816-BBC4-45B01CB484F4}" type="presParOf" srcId="{612C40FA-28C6-4506-A5AB-C44B32612091}" destId="{ED95871E-2862-45C5-9785-80CE01AD3825}" srcOrd="0" destOrd="0" presId="urn:microsoft.com/office/officeart/2005/8/layout/hierarchy1"/>
    <dgm:cxn modelId="{D761C0C5-F7DF-4456-B415-56F18286A35B}" type="presParOf" srcId="{ED95871E-2862-45C5-9785-80CE01AD3825}" destId="{FBFA755F-B5C3-488C-BC38-9850E6A33726}" srcOrd="0" destOrd="0" presId="urn:microsoft.com/office/officeart/2005/8/layout/hierarchy1"/>
    <dgm:cxn modelId="{9F10DDC3-4BA7-493A-A36A-2683CBDC7285}" type="presParOf" srcId="{ED95871E-2862-45C5-9785-80CE01AD3825}" destId="{34F2B315-AA86-439C-AE21-C5AB09A398EB}" srcOrd="1" destOrd="0" presId="urn:microsoft.com/office/officeart/2005/8/layout/hierarchy1"/>
    <dgm:cxn modelId="{393A4DC1-917B-482E-A4EC-B740BFF626A5}" type="presParOf" srcId="{612C40FA-28C6-4506-A5AB-C44B32612091}" destId="{3BA13213-44F4-4EC4-9069-B76B64B38125}" srcOrd="1" destOrd="0" presId="urn:microsoft.com/office/officeart/2005/8/layout/hierarchy1"/>
    <dgm:cxn modelId="{6D204579-5174-459E-A467-22F6B00BFE13}" type="presParOf" srcId="{3BA13213-44F4-4EC4-9069-B76B64B38125}" destId="{A7BBDD1C-540D-44B7-BF40-54DC9B8B1B36}" srcOrd="0" destOrd="0" presId="urn:microsoft.com/office/officeart/2005/8/layout/hierarchy1"/>
    <dgm:cxn modelId="{1D4397D3-05B1-4DC6-AFA6-5D18DC2BF7CF}" type="presParOf" srcId="{3BA13213-44F4-4EC4-9069-B76B64B38125}" destId="{6506CDD0-AE6B-44EA-9B43-DDDF56D6F118}" srcOrd="1" destOrd="0" presId="urn:microsoft.com/office/officeart/2005/8/layout/hierarchy1"/>
    <dgm:cxn modelId="{3E3CAF62-BAE3-44F3-9D53-2424F6F49BEC}" type="presParOf" srcId="{6506CDD0-AE6B-44EA-9B43-DDDF56D6F118}" destId="{1AC38FD5-D92C-4948-B12A-5AA461634839}" srcOrd="0" destOrd="0" presId="urn:microsoft.com/office/officeart/2005/8/layout/hierarchy1"/>
    <dgm:cxn modelId="{CFBC1D83-47E7-4CF6-BE6C-1BA4299C02C4}" type="presParOf" srcId="{1AC38FD5-D92C-4948-B12A-5AA461634839}" destId="{106BF037-5D35-4C41-8562-7A65B07EA5F9}" srcOrd="0" destOrd="0" presId="urn:microsoft.com/office/officeart/2005/8/layout/hierarchy1"/>
    <dgm:cxn modelId="{7D2237C2-3468-465E-8528-823E4F6829E9}" type="presParOf" srcId="{1AC38FD5-D92C-4948-B12A-5AA461634839}" destId="{FC7DDEC8-C87D-43F2-BA73-FE6E3D800673}" srcOrd="1" destOrd="0" presId="urn:microsoft.com/office/officeart/2005/8/layout/hierarchy1"/>
    <dgm:cxn modelId="{FB9DFD3E-97DF-47A4-8DBB-64B1E45B47E9}" type="presParOf" srcId="{6506CDD0-AE6B-44EA-9B43-DDDF56D6F118}" destId="{BADC42A8-D4E3-47C9-ABCE-284F1D92471C}" srcOrd="1" destOrd="0" presId="urn:microsoft.com/office/officeart/2005/8/layout/hierarchy1"/>
    <dgm:cxn modelId="{478D4BE8-5B97-43F0-BA04-31422F0C5220}" type="presParOf" srcId="{3BA13213-44F4-4EC4-9069-B76B64B38125}" destId="{5988F90D-A33B-4F98-BD39-A2B8DA7E24CB}" srcOrd="2" destOrd="0" presId="urn:microsoft.com/office/officeart/2005/8/layout/hierarchy1"/>
    <dgm:cxn modelId="{FD6BA3B5-BACC-4D87-92F4-058106A4F330}" type="presParOf" srcId="{3BA13213-44F4-4EC4-9069-B76B64B38125}" destId="{821E3856-3745-4175-A2F0-66CF18B21DB8}" srcOrd="3" destOrd="0" presId="urn:microsoft.com/office/officeart/2005/8/layout/hierarchy1"/>
    <dgm:cxn modelId="{236B29E7-0223-4F70-B5A7-3C37105648E6}" type="presParOf" srcId="{821E3856-3745-4175-A2F0-66CF18B21DB8}" destId="{B6BA948B-2F9F-4440-9611-CDCA6309B6CB}" srcOrd="0" destOrd="0" presId="urn:microsoft.com/office/officeart/2005/8/layout/hierarchy1"/>
    <dgm:cxn modelId="{700B1A63-6655-4725-A94C-AD44E275230C}" type="presParOf" srcId="{B6BA948B-2F9F-4440-9611-CDCA6309B6CB}" destId="{620E4514-5B88-4A51-BFE8-00470CF0CDAF}" srcOrd="0" destOrd="0" presId="urn:microsoft.com/office/officeart/2005/8/layout/hierarchy1"/>
    <dgm:cxn modelId="{C7AA2E0F-08A7-4B23-9C01-F5A3BA6E3E0B}" type="presParOf" srcId="{B6BA948B-2F9F-4440-9611-CDCA6309B6CB}" destId="{F3AA2C03-E83B-441B-8F55-22210A4E00D8}" srcOrd="1" destOrd="0" presId="urn:microsoft.com/office/officeart/2005/8/layout/hierarchy1"/>
    <dgm:cxn modelId="{04922310-F28B-462F-B6C1-188C9F4BA7D1}" type="presParOf" srcId="{821E3856-3745-4175-A2F0-66CF18B21DB8}" destId="{A8877075-791A-4798-8AB0-64E1416708DC}" srcOrd="1" destOrd="0" presId="urn:microsoft.com/office/officeart/2005/8/layout/hierarchy1"/>
    <dgm:cxn modelId="{7D83FFB0-D2D1-4F8E-9CA0-13F5942AFA9A}" type="presParOf" srcId="{3BA13213-44F4-4EC4-9069-B76B64B38125}" destId="{F9CE9F18-3B44-445B-857F-90DA5041C5AE}" srcOrd="4" destOrd="0" presId="urn:microsoft.com/office/officeart/2005/8/layout/hierarchy1"/>
    <dgm:cxn modelId="{1EA5918C-D1A0-4A11-BBF1-9B22EB95F454}" type="presParOf" srcId="{3BA13213-44F4-4EC4-9069-B76B64B38125}" destId="{1C079428-CB9A-42ED-B241-1597F04BF151}" srcOrd="5" destOrd="0" presId="urn:microsoft.com/office/officeart/2005/8/layout/hierarchy1"/>
    <dgm:cxn modelId="{6ED7459E-EACF-4695-9360-FE79721C673D}" type="presParOf" srcId="{1C079428-CB9A-42ED-B241-1597F04BF151}" destId="{01C2F617-9D83-4BE8-ABAD-AF4CA2A993FB}" srcOrd="0" destOrd="0" presId="urn:microsoft.com/office/officeart/2005/8/layout/hierarchy1"/>
    <dgm:cxn modelId="{87207493-04E5-4346-A1ED-748784BD437E}" type="presParOf" srcId="{01C2F617-9D83-4BE8-ABAD-AF4CA2A993FB}" destId="{78DA8238-FEBD-4102-809C-D75DAA5C774E}" srcOrd="0" destOrd="0" presId="urn:microsoft.com/office/officeart/2005/8/layout/hierarchy1"/>
    <dgm:cxn modelId="{8CBBF061-5608-4153-9085-F6D037A4F5F9}" type="presParOf" srcId="{01C2F617-9D83-4BE8-ABAD-AF4CA2A993FB}" destId="{0BC10D2C-74CE-421B-A8C9-FFC778D75557}" srcOrd="1" destOrd="0" presId="urn:microsoft.com/office/officeart/2005/8/layout/hierarchy1"/>
    <dgm:cxn modelId="{116BD811-768D-4253-81C4-10AD95C78E5C}" type="presParOf" srcId="{1C079428-CB9A-42ED-B241-1597F04BF151}" destId="{62AAFE1F-0296-495C-BD4E-B404E303A859}" srcOrd="1" destOrd="0" presId="urn:microsoft.com/office/officeart/2005/8/layout/hierarchy1"/>
    <dgm:cxn modelId="{1458F65C-7380-45DE-8E1F-38995B234D08}" type="presParOf" srcId="{7F51F9D5-1BDC-4941-9A65-1836F030E109}" destId="{F4F417F2-DFF8-44AB-93C3-5CF40D4FEA9D}" srcOrd="2" destOrd="0" presId="urn:microsoft.com/office/officeart/2005/8/layout/hierarchy1"/>
    <dgm:cxn modelId="{F6A94B31-891F-4161-A2B1-38264DF59A29}" type="presParOf" srcId="{7F51F9D5-1BDC-4941-9A65-1836F030E109}" destId="{1AF1D6AC-433A-4CC7-A34D-D5DB6D0C1DCF}" srcOrd="3" destOrd="0" presId="urn:microsoft.com/office/officeart/2005/8/layout/hierarchy1"/>
    <dgm:cxn modelId="{9A500E8A-36A5-4F9E-A1D2-511A590A564D}" type="presParOf" srcId="{1AF1D6AC-433A-4CC7-A34D-D5DB6D0C1DCF}" destId="{B12A79A7-A713-44E2-951F-AD30110F704B}" srcOrd="0" destOrd="0" presId="urn:microsoft.com/office/officeart/2005/8/layout/hierarchy1"/>
    <dgm:cxn modelId="{DB17B322-D110-4CA9-855E-DCCB967EE682}" type="presParOf" srcId="{B12A79A7-A713-44E2-951F-AD30110F704B}" destId="{0006D0AD-CCAF-4A8E-BF3D-087D18052172}" srcOrd="0" destOrd="0" presId="urn:microsoft.com/office/officeart/2005/8/layout/hierarchy1"/>
    <dgm:cxn modelId="{1EC278B5-845A-4FDC-A5E4-4B25BF91E641}" type="presParOf" srcId="{B12A79A7-A713-44E2-951F-AD30110F704B}" destId="{B5BC68E4-AD4C-4501-8D9B-3DFDB7D81EE8}" srcOrd="1" destOrd="0" presId="urn:microsoft.com/office/officeart/2005/8/layout/hierarchy1"/>
    <dgm:cxn modelId="{217EF2D6-663D-46C7-82EC-960681750A12}" type="presParOf" srcId="{1AF1D6AC-433A-4CC7-A34D-D5DB6D0C1DCF}" destId="{986F8F04-F28F-4927-8F23-A705A4BBB0D1}" srcOrd="1" destOrd="0" presId="urn:microsoft.com/office/officeart/2005/8/layout/hierarchy1"/>
    <dgm:cxn modelId="{47ECF47D-9146-403C-BE64-38F9A5BE46F9}" type="presParOf" srcId="{986F8F04-F28F-4927-8F23-A705A4BBB0D1}" destId="{303B10FE-9373-4F4B-A83A-2716E0F7232B}" srcOrd="0" destOrd="0" presId="urn:microsoft.com/office/officeart/2005/8/layout/hierarchy1"/>
    <dgm:cxn modelId="{92445803-31F5-4321-8951-36245BBAA5EC}" type="presParOf" srcId="{986F8F04-F28F-4927-8F23-A705A4BBB0D1}" destId="{AC24C321-61AB-4D70-BB3D-47451FE6B5F2}" srcOrd="1" destOrd="0" presId="urn:microsoft.com/office/officeart/2005/8/layout/hierarchy1"/>
    <dgm:cxn modelId="{85D5DD82-4B36-4376-A04C-1BBF779B2094}" type="presParOf" srcId="{AC24C321-61AB-4D70-BB3D-47451FE6B5F2}" destId="{EC3D9584-1258-4EB6-840F-EF798C628F8D}" srcOrd="0" destOrd="0" presId="urn:microsoft.com/office/officeart/2005/8/layout/hierarchy1"/>
    <dgm:cxn modelId="{AEB4B362-5D35-40AA-8752-C82BA627961C}" type="presParOf" srcId="{EC3D9584-1258-4EB6-840F-EF798C628F8D}" destId="{865C6A79-0735-42B4-9FF5-8EB4E621366B}" srcOrd="0" destOrd="0" presId="urn:microsoft.com/office/officeart/2005/8/layout/hierarchy1"/>
    <dgm:cxn modelId="{06D172A6-1CE7-4170-8D40-68BDF3F915DE}" type="presParOf" srcId="{EC3D9584-1258-4EB6-840F-EF798C628F8D}" destId="{AF98E24C-6A7D-46B0-889F-2640BB24404D}" srcOrd="1" destOrd="0" presId="urn:microsoft.com/office/officeart/2005/8/layout/hierarchy1"/>
    <dgm:cxn modelId="{D211AE67-102B-4D49-B09F-377FF1D36B97}" type="presParOf" srcId="{AC24C321-61AB-4D70-BB3D-47451FE6B5F2}" destId="{AD17887E-5204-40DF-AF5F-7532697493BF}" srcOrd="1" destOrd="0" presId="urn:microsoft.com/office/officeart/2005/8/layout/hierarchy1"/>
    <dgm:cxn modelId="{37B51A3B-740C-4DA6-B6B4-8DCED0244BEB}" type="presParOf" srcId="{986F8F04-F28F-4927-8F23-A705A4BBB0D1}" destId="{ADF93A50-F8E6-4EDB-85AC-90DC9EB15DA2}" srcOrd="2" destOrd="0" presId="urn:microsoft.com/office/officeart/2005/8/layout/hierarchy1"/>
    <dgm:cxn modelId="{11910C03-A84F-434F-A402-1E4F3BE881ED}" type="presParOf" srcId="{986F8F04-F28F-4927-8F23-A705A4BBB0D1}" destId="{929CB08E-29D4-4BF8-8C7E-21AFB0F580AF}" srcOrd="3" destOrd="0" presId="urn:microsoft.com/office/officeart/2005/8/layout/hierarchy1"/>
    <dgm:cxn modelId="{AF91B21C-82E0-4BA9-A468-8DC52B4AEAE7}" type="presParOf" srcId="{929CB08E-29D4-4BF8-8C7E-21AFB0F580AF}" destId="{DBAB5690-0DB9-4217-BEC7-01D7D9EAF368}" srcOrd="0" destOrd="0" presId="urn:microsoft.com/office/officeart/2005/8/layout/hierarchy1"/>
    <dgm:cxn modelId="{F5686FF9-7137-4CCA-A8B7-923246E36C9E}" type="presParOf" srcId="{DBAB5690-0DB9-4217-BEC7-01D7D9EAF368}" destId="{FF3FBB7D-7B53-4770-ACE4-9E901C64E57E}" srcOrd="0" destOrd="0" presId="urn:microsoft.com/office/officeart/2005/8/layout/hierarchy1"/>
    <dgm:cxn modelId="{3222BF7F-CF46-4490-89EA-FC18D03149E8}" type="presParOf" srcId="{DBAB5690-0DB9-4217-BEC7-01D7D9EAF368}" destId="{A5FE6B38-767C-4F52-9FB5-5BB42B31DC5E}" srcOrd="1" destOrd="0" presId="urn:microsoft.com/office/officeart/2005/8/layout/hierarchy1"/>
    <dgm:cxn modelId="{71F9D5E7-DEA6-436D-92BB-FB4E86ED1596}" type="presParOf" srcId="{929CB08E-29D4-4BF8-8C7E-21AFB0F580AF}" destId="{C1354CCD-1070-4FBD-B66C-94DBB6F62643}" srcOrd="1" destOrd="0" presId="urn:microsoft.com/office/officeart/2005/8/layout/hierarchy1"/>
    <dgm:cxn modelId="{E0B10B1B-B818-49DC-B271-569334AADDEC}" type="presParOf" srcId="{986F8F04-F28F-4927-8F23-A705A4BBB0D1}" destId="{556F42AA-36F5-4C9A-A2DF-9C3C7CF8194E}" srcOrd="4" destOrd="0" presId="urn:microsoft.com/office/officeart/2005/8/layout/hierarchy1"/>
    <dgm:cxn modelId="{D7BF7F26-0E39-4267-9AAA-374F81639125}" type="presParOf" srcId="{986F8F04-F28F-4927-8F23-A705A4BBB0D1}" destId="{E804A30C-1BDA-45ED-B915-5D1C4BD33332}" srcOrd="5" destOrd="0" presId="urn:microsoft.com/office/officeart/2005/8/layout/hierarchy1"/>
    <dgm:cxn modelId="{5D67C31B-FD6D-470C-84D2-EE561C36A96D}" type="presParOf" srcId="{E804A30C-1BDA-45ED-B915-5D1C4BD33332}" destId="{363ED9C0-B56C-49B4-9C92-6872F3BB4E2D}" srcOrd="0" destOrd="0" presId="urn:microsoft.com/office/officeart/2005/8/layout/hierarchy1"/>
    <dgm:cxn modelId="{F801872A-FA46-4207-B32F-9EC8FCA7DD65}" type="presParOf" srcId="{363ED9C0-B56C-49B4-9C92-6872F3BB4E2D}" destId="{D461A088-CDE2-4228-B150-50DAA29E7323}" srcOrd="0" destOrd="0" presId="urn:microsoft.com/office/officeart/2005/8/layout/hierarchy1"/>
    <dgm:cxn modelId="{2719312F-66B9-4C0A-B6E1-238E4852E8B3}" type="presParOf" srcId="{363ED9C0-B56C-49B4-9C92-6872F3BB4E2D}" destId="{C2FC93AB-8767-4C89-900A-87F28F7162F4}" srcOrd="1" destOrd="0" presId="urn:microsoft.com/office/officeart/2005/8/layout/hierarchy1"/>
    <dgm:cxn modelId="{86A1C250-2BC0-4475-B4E0-3216B69C938B}" type="presParOf" srcId="{E804A30C-1BDA-45ED-B915-5D1C4BD33332}" destId="{FDC71C60-41FB-4504-9012-C24AAF5ADE6E}" srcOrd="1" destOrd="0" presId="urn:microsoft.com/office/officeart/2005/8/layout/hierarchy1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4F53A1-A42B-480D-A0F0-BFA1DD128D1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E184EA-9660-49E8-AC54-81D7B1998273}">
      <dgm:prSet phldrT="[Text]" custT="1"/>
      <dgm:spPr/>
      <dgm:t>
        <a:bodyPr/>
        <a:lstStyle/>
        <a:p>
          <a:r>
            <a:rPr lang="en-US" sz="4400" dirty="0" err="1" smtClean="0"/>
            <a:t>নির্মাণ-শৈলী</a:t>
          </a:r>
          <a:endParaRPr lang="en-US" sz="4400" dirty="0"/>
        </a:p>
      </dgm:t>
    </dgm:pt>
    <dgm:pt modelId="{9CB44E09-72D2-4FF9-86DC-C3C052870193}" type="parTrans" cxnId="{D9503869-9BF5-4574-AAC6-81B69D7221B3}">
      <dgm:prSet/>
      <dgm:spPr/>
      <dgm:t>
        <a:bodyPr/>
        <a:lstStyle/>
        <a:p>
          <a:endParaRPr lang="en-US"/>
        </a:p>
      </dgm:t>
    </dgm:pt>
    <dgm:pt modelId="{C5841C08-D1D4-4244-ABC7-F7988ECB69EF}" type="sibTrans" cxnId="{D9503869-9BF5-4574-AAC6-81B69D7221B3}">
      <dgm:prSet/>
      <dgm:spPr/>
      <dgm:t>
        <a:bodyPr/>
        <a:lstStyle/>
        <a:p>
          <a:endParaRPr lang="en-US"/>
        </a:p>
      </dgm:t>
    </dgm:pt>
    <dgm:pt modelId="{31F8149F-FA26-418E-A559-C4B7E44D297B}">
      <dgm:prSet phldrT="[Text]"/>
      <dgm:spPr/>
      <dgm:t>
        <a:bodyPr/>
        <a:lstStyle/>
        <a:p>
          <a:r>
            <a:rPr lang="en-US" dirty="0" err="1" smtClean="0"/>
            <a:t>সাক্ষাৎকার</a:t>
          </a:r>
          <a:endParaRPr lang="en-US" dirty="0"/>
        </a:p>
      </dgm:t>
    </dgm:pt>
    <dgm:pt modelId="{D28D74B7-F617-4B84-81FD-6C8F57A27981}" type="parTrans" cxnId="{B7DDFAFB-7003-4106-A5BC-0DEF38F9CE2B}">
      <dgm:prSet/>
      <dgm:spPr/>
      <dgm:t>
        <a:bodyPr/>
        <a:lstStyle/>
        <a:p>
          <a:endParaRPr lang="en-US"/>
        </a:p>
      </dgm:t>
    </dgm:pt>
    <dgm:pt modelId="{7091ABD5-690E-4B6E-85F1-48BF0EF83119}" type="sibTrans" cxnId="{B7DDFAFB-7003-4106-A5BC-0DEF38F9CE2B}">
      <dgm:prSet/>
      <dgm:spPr/>
      <dgm:t>
        <a:bodyPr/>
        <a:lstStyle/>
        <a:p>
          <a:endParaRPr lang="en-US"/>
        </a:p>
      </dgm:t>
    </dgm:pt>
    <dgm:pt modelId="{EFB7ECA6-6B28-4CB5-81E0-00237918EE93}">
      <dgm:prSet phldrT="[Text]"/>
      <dgm:spPr/>
      <dgm:t>
        <a:bodyPr/>
        <a:lstStyle/>
        <a:p>
          <a:r>
            <a:rPr lang="en-US" dirty="0" err="1" smtClean="0"/>
            <a:t>পর্যবেক্ষণ</a:t>
          </a:r>
          <a:endParaRPr lang="en-US" dirty="0"/>
        </a:p>
      </dgm:t>
    </dgm:pt>
    <dgm:pt modelId="{0BBB972F-CEC4-40FB-A65C-EBD2EA9B5E66}" type="parTrans" cxnId="{2AEDC28B-8EA2-462E-B004-3F66D916BD9D}">
      <dgm:prSet/>
      <dgm:spPr/>
      <dgm:t>
        <a:bodyPr/>
        <a:lstStyle/>
        <a:p>
          <a:endParaRPr lang="en-US"/>
        </a:p>
      </dgm:t>
    </dgm:pt>
    <dgm:pt modelId="{C4564720-5DAC-4F92-AC23-4BD315E376E1}" type="sibTrans" cxnId="{2AEDC28B-8EA2-462E-B004-3F66D916BD9D}">
      <dgm:prSet/>
      <dgm:spPr/>
      <dgm:t>
        <a:bodyPr/>
        <a:lstStyle/>
        <a:p>
          <a:endParaRPr lang="en-US"/>
        </a:p>
      </dgm:t>
    </dgm:pt>
    <dgm:pt modelId="{D246AB92-9E5E-4A49-AC5E-9561F9460B95}">
      <dgm:prSet phldrT="[Text]"/>
      <dgm:spPr/>
      <dgm:t>
        <a:bodyPr/>
        <a:lstStyle/>
        <a:p>
          <a:r>
            <a:rPr lang="en-US" dirty="0" err="1" smtClean="0"/>
            <a:t>রিফ্লেক্টিভ</a:t>
          </a:r>
          <a:endParaRPr lang="en-US" dirty="0"/>
        </a:p>
      </dgm:t>
    </dgm:pt>
    <dgm:pt modelId="{3E52FFDC-98AF-4C7A-A751-EBF62546C67F}" type="parTrans" cxnId="{58218863-09D9-416E-83EB-BA93AD154877}">
      <dgm:prSet/>
      <dgm:spPr/>
      <dgm:t>
        <a:bodyPr/>
        <a:lstStyle/>
        <a:p>
          <a:endParaRPr lang="en-US"/>
        </a:p>
      </dgm:t>
    </dgm:pt>
    <dgm:pt modelId="{D23D37C9-C072-42E6-B581-177B1F21B501}" type="sibTrans" cxnId="{58218863-09D9-416E-83EB-BA93AD154877}">
      <dgm:prSet/>
      <dgm:spPr/>
      <dgm:t>
        <a:bodyPr/>
        <a:lstStyle/>
        <a:p>
          <a:endParaRPr lang="en-US"/>
        </a:p>
      </dgm:t>
    </dgm:pt>
    <dgm:pt modelId="{947ECB52-70F2-4BEF-829C-166DC7A65682}">
      <dgm:prSet phldrT="[Text]"/>
      <dgm:spPr/>
      <dgm:t>
        <a:bodyPr/>
        <a:lstStyle/>
        <a:p>
          <a:r>
            <a:rPr lang="en-US" dirty="0" err="1" smtClean="0"/>
            <a:t>পারফর্মেন্স</a:t>
          </a:r>
          <a:endParaRPr lang="en-US" dirty="0"/>
        </a:p>
      </dgm:t>
    </dgm:pt>
    <dgm:pt modelId="{6248B4A4-8B7D-4C3F-9183-7E0560EA4317}" type="parTrans" cxnId="{93F74CD8-690E-4B95-B7E7-567ED43F4C8D}">
      <dgm:prSet/>
      <dgm:spPr/>
      <dgm:t>
        <a:bodyPr/>
        <a:lstStyle/>
        <a:p>
          <a:endParaRPr lang="en-US"/>
        </a:p>
      </dgm:t>
    </dgm:pt>
    <dgm:pt modelId="{759A0967-750D-439C-8DBF-B84D52B3E0E1}" type="sibTrans" cxnId="{93F74CD8-690E-4B95-B7E7-567ED43F4C8D}">
      <dgm:prSet/>
      <dgm:spPr/>
      <dgm:t>
        <a:bodyPr/>
        <a:lstStyle/>
        <a:p>
          <a:endParaRPr lang="en-US"/>
        </a:p>
      </dgm:t>
    </dgm:pt>
    <dgm:pt modelId="{ED180815-1F8F-4ED8-ADED-90FA10534E8A}">
      <dgm:prSet phldrT="[Text]"/>
      <dgm:spPr/>
      <dgm:t>
        <a:bodyPr/>
        <a:lstStyle/>
        <a:p>
          <a:r>
            <a:rPr lang="en-US" dirty="0" err="1" smtClean="0"/>
            <a:t>বর্ণনা</a:t>
          </a:r>
          <a:endParaRPr lang="en-US" dirty="0"/>
        </a:p>
      </dgm:t>
    </dgm:pt>
    <dgm:pt modelId="{EBB9B145-B8B8-4FE2-ACF2-F9EBF04E81C6}" type="parTrans" cxnId="{9800B326-D30E-480C-B15D-570CCE14D5A4}">
      <dgm:prSet/>
      <dgm:spPr/>
      <dgm:t>
        <a:bodyPr/>
        <a:lstStyle/>
        <a:p>
          <a:endParaRPr lang="en-US"/>
        </a:p>
      </dgm:t>
    </dgm:pt>
    <dgm:pt modelId="{8084F8E8-5B03-4A98-A32F-D6E45C9C137E}" type="sibTrans" cxnId="{9800B326-D30E-480C-B15D-570CCE14D5A4}">
      <dgm:prSet/>
      <dgm:spPr/>
      <dgm:t>
        <a:bodyPr/>
        <a:lstStyle/>
        <a:p>
          <a:endParaRPr lang="en-US"/>
        </a:p>
      </dgm:t>
    </dgm:pt>
    <dgm:pt modelId="{83B73E79-E939-4509-8379-20280C358E98}">
      <dgm:prSet phldrT="[Text]"/>
      <dgm:spPr/>
      <dgm:t>
        <a:bodyPr/>
        <a:lstStyle/>
        <a:p>
          <a:r>
            <a:rPr lang="en-US" dirty="0" err="1" smtClean="0"/>
            <a:t>কাব্যিক</a:t>
          </a:r>
          <a:endParaRPr lang="en-US" dirty="0"/>
        </a:p>
      </dgm:t>
    </dgm:pt>
    <dgm:pt modelId="{B215F2D8-28DD-4A2B-90AF-078157EB3FA2}" type="parTrans" cxnId="{749EBA27-C8EF-412C-BBF0-59D5BDB51D7E}">
      <dgm:prSet/>
      <dgm:spPr/>
      <dgm:t>
        <a:bodyPr/>
        <a:lstStyle/>
        <a:p>
          <a:endParaRPr lang="en-US"/>
        </a:p>
      </dgm:t>
    </dgm:pt>
    <dgm:pt modelId="{8032181C-FCD2-4C59-9B3E-5A27A689B96F}" type="sibTrans" cxnId="{749EBA27-C8EF-412C-BBF0-59D5BDB51D7E}">
      <dgm:prSet/>
      <dgm:spPr/>
      <dgm:t>
        <a:bodyPr/>
        <a:lstStyle/>
        <a:p>
          <a:endParaRPr lang="en-US"/>
        </a:p>
      </dgm:t>
    </dgm:pt>
    <dgm:pt modelId="{4927758F-BD10-410C-BD2D-2BCEC20D7081}" type="pres">
      <dgm:prSet presAssocID="{F44F53A1-A42B-480D-A0F0-BFA1DD128D1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8FF15F4-682F-4166-A92F-0678263B1420}" type="pres">
      <dgm:prSet presAssocID="{94E184EA-9660-49E8-AC54-81D7B1998273}" presName="hierRoot1" presStyleCnt="0"/>
      <dgm:spPr/>
    </dgm:pt>
    <dgm:pt modelId="{8BFF7BA0-9714-49DC-9AB8-1E0ED630CA9D}" type="pres">
      <dgm:prSet presAssocID="{94E184EA-9660-49E8-AC54-81D7B1998273}" presName="composite" presStyleCnt="0"/>
      <dgm:spPr/>
    </dgm:pt>
    <dgm:pt modelId="{A5987750-233C-400D-9CC0-241679E66D8F}" type="pres">
      <dgm:prSet presAssocID="{94E184EA-9660-49E8-AC54-81D7B1998273}" presName="background" presStyleLbl="node0" presStyleIdx="0" presStyleCnt="1"/>
      <dgm:spPr/>
    </dgm:pt>
    <dgm:pt modelId="{257426A6-9B3B-4BB1-9DC5-7E515F4032FD}" type="pres">
      <dgm:prSet presAssocID="{94E184EA-9660-49E8-AC54-81D7B1998273}" presName="text" presStyleLbl="fgAcc0" presStyleIdx="0" presStyleCnt="1" custScaleX="309955" custLinFactNeighborY="-252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69E8E6-44D6-4D98-B33A-491E3B204093}" type="pres">
      <dgm:prSet presAssocID="{94E184EA-9660-49E8-AC54-81D7B1998273}" presName="hierChild2" presStyleCnt="0"/>
      <dgm:spPr/>
    </dgm:pt>
    <dgm:pt modelId="{A6FC8D17-C9E2-41BE-ACA5-379424ED71E7}" type="pres">
      <dgm:prSet presAssocID="{D28D74B7-F617-4B84-81FD-6C8F57A27981}" presName="Name10" presStyleLbl="parChTrans1D2" presStyleIdx="0" presStyleCnt="6"/>
      <dgm:spPr/>
      <dgm:t>
        <a:bodyPr/>
        <a:lstStyle/>
        <a:p>
          <a:endParaRPr lang="en-US"/>
        </a:p>
      </dgm:t>
    </dgm:pt>
    <dgm:pt modelId="{11DF5199-3367-441A-81B9-B7EF96191197}" type="pres">
      <dgm:prSet presAssocID="{31F8149F-FA26-418E-A559-C4B7E44D297B}" presName="hierRoot2" presStyleCnt="0"/>
      <dgm:spPr/>
    </dgm:pt>
    <dgm:pt modelId="{774A0FBB-4C7C-4550-8FA5-9F6DF1037618}" type="pres">
      <dgm:prSet presAssocID="{31F8149F-FA26-418E-A559-C4B7E44D297B}" presName="composite2" presStyleCnt="0"/>
      <dgm:spPr/>
    </dgm:pt>
    <dgm:pt modelId="{B93B9928-51FB-4E19-8016-7058699BEF20}" type="pres">
      <dgm:prSet presAssocID="{31F8149F-FA26-418E-A559-C4B7E44D297B}" presName="background2" presStyleLbl="node2" presStyleIdx="0" presStyleCnt="6"/>
      <dgm:spPr/>
    </dgm:pt>
    <dgm:pt modelId="{0F2AEF03-FBD4-4D1A-B6BD-915BCF0628A5}" type="pres">
      <dgm:prSet presAssocID="{31F8149F-FA26-418E-A559-C4B7E44D297B}" presName="text2" presStyleLbl="fgAcc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0188A1-B792-4B3A-8671-395DDC6205CD}" type="pres">
      <dgm:prSet presAssocID="{31F8149F-FA26-418E-A559-C4B7E44D297B}" presName="hierChild3" presStyleCnt="0"/>
      <dgm:spPr/>
    </dgm:pt>
    <dgm:pt modelId="{11A246FD-54A1-4147-B53E-13CDFD9E5791}" type="pres">
      <dgm:prSet presAssocID="{0BBB972F-CEC4-40FB-A65C-EBD2EA9B5E66}" presName="Name10" presStyleLbl="parChTrans1D2" presStyleIdx="1" presStyleCnt="6"/>
      <dgm:spPr/>
      <dgm:t>
        <a:bodyPr/>
        <a:lstStyle/>
        <a:p>
          <a:endParaRPr lang="en-US"/>
        </a:p>
      </dgm:t>
    </dgm:pt>
    <dgm:pt modelId="{F1C91AFB-040A-4A01-ADD8-FF7176EB0417}" type="pres">
      <dgm:prSet presAssocID="{EFB7ECA6-6B28-4CB5-81E0-00237918EE93}" presName="hierRoot2" presStyleCnt="0"/>
      <dgm:spPr/>
    </dgm:pt>
    <dgm:pt modelId="{CB03402F-F603-49E8-B7C0-0D10A0F74F4F}" type="pres">
      <dgm:prSet presAssocID="{EFB7ECA6-6B28-4CB5-81E0-00237918EE93}" presName="composite2" presStyleCnt="0"/>
      <dgm:spPr/>
    </dgm:pt>
    <dgm:pt modelId="{4B2E2AE3-B055-4A74-9AF3-EA60CF586604}" type="pres">
      <dgm:prSet presAssocID="{EFB7ECA6-6B28-4CB5-81E0-00237918EE93}" presName="background2" presStyleLbl="node2" presStyleIdx="1" presStyleCnt="6"/>
      <dgm:spPr/>
    </dgm:pt>
    <dgm:pt modelId="{186CF6EC-C195-46AF-8079-594A67FE554F}" type="pres">
      <dgm:prSet presAssocID="{EFB7ECA6-6B28-4CB5-81E0-00237918EE93}" presName="text2" presStyleLbl="fgAcc2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C22692-2687-4646-883B-2D77A414B57F}" type="pres">
      <dgm:prSet presAssocID="{EFB7ECA6-6B28-4CB5-81E0-00237918EE93}" presName="hierChild3" presStyleCnt="0"/>
      <dgm:spPr/>
    </dgm:pt>
    <dgm:pt modelId="{C4E316F5-5538-4A0F-AE0D-F5CEC1A6079D}" type="pres">
      <dgm:prSet presAssocID="{6248B4A4-8B7D-4C3F-9183-7E0560EA4317}" presName="Name10" presStyleLbl="parChTrans1D2" presStyleIdx="2" presStyleCnt="6"/>
      <dgm:spPr/>
      <dgm:t>
        <a:bodyPr/>
        <a:lstStyle/>
        <a:p>
          <a:endParaRPr lang="en-US"/>
        </a:p>
      </dgm:t>
    </dgm:pt>
    <dgm:pt modelId="{7F0718D8-1AFC-442A-A743-E5968DEA2B9E}" type="pres">
      <dgm:prSet presAssocID="{947ECB52-70F2-4BEF-829C-166DC7A65682}" presName="hierRoot2" presStyleCnt="0"/>
      <dgm:spPr/>
    </dgm:pt>
    <dgm:pt modelId="{8E83B9D2-95CD-48DC-86A8-2EE40D576E28}" type="pres">
      <dgm:prSet presAssocID="{947ECB52-70F2-4BEF-829C-166DC7A65682}" presName="composite2" presStyleCnt="0"/>
      <dgm:spPr/>
    </dgm:pt>
    <dgm:pt modelId="{DC7D3EA0-AEB0-4860-B734-5D39E5D0B082}" type="pres">
      <dgm:prSet presAssocID="{947ECB52-70F2-4BEF-829C-166DC7A65682}" presName="background2" presStyleLbl="node2" presStyleIdx="2" presStyleCnt="6"/>
      <dgm:spPr/>
    </dgm:pt>
    <dgm:pt modelId="{D63896BA-4331-46E8-A980-28507CB7BC17}" type="pres">
      <dgm:prSet presAssocID="{947ECB52-70F2-4BEF-829C-166DC7A65682}" presName="text2" presStyleLbl="fgAcc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2BC65A-5ECB-42CD-B04F-EE2A6AA4403B}" type="pres">
      <dgm:prSet presAssocID="{947ECB52-70F2-4BEF-829C-166DC7A65682}" presName="hierChild3" presStyleCnt="0"/>
      <dgm:spPr/>
    </dgm:pt>
    <dgm:pt modelId="{EEDC739C-A4D8-4259-A8AB-B66416C58ABD}" type="pres">
      <dgm:prSet presAssocID="{EBB9B145-B8B8-4FE2-ACF2-F9EBF04E81C6}" presName="Name10" presStyleLbl="parChTrans1D2" presStyleIdx="3" presStyleCnt="6"/>
      <dgm:spPr/>
      <dgm:t>
        <a:bodyPr/>
        <a:lstStyle/>
        <a:p>
          <a:endParaRPr lang="en-US"/>
        </a:p>
      </dgm:t>
    </dgm:pt>
    <dgm:pt modelId="{72CDE610-8F4A-48B3-A2FA-5327952F4506}" type="pres">
      <dgm:prSet presAssocID="{ED180815-1F8F-4ED8-ADED-90FA10534E8A}" presName="hierRoot2" presStyleCnt="0"/>
      <dgm:spPr/>
    </dgm:pt>
    <dgm:pt modelId="{8B8209F6-3229-4829-9F37-35B42F5208C3}" type="pres">
      <dgm:prSet presAssocID="{ED180815-1F8F-4ED8-ADED-90FA10534E8A}" presName="composite2" presStyleCnt="0"/>
      <dgm:spPr/>
    </dgm:pt>
    <dgm:pt modelId="{303E4BF1-D86B-49FF-B99C-C580BCC80872}" type="pres">
      <dgm:prSet presAssocID="{ED180815-1F8F-4ED8-ADED-90FA10534E8A}" presName="background2" presStyleLbl="node2" presStyleIdx="3" presStyleCnt="6"/>
      <dgm:spPr/>
    </dgm:pt>
    <dgm:pt modelId="{DD6B92E8-5AC7-493A-8623-7CECB62D49FE}" type="pres">
      <dgm:prSet presAssocID="{ED180815-1F8F-4ED8-ADED-90FA10534E8A}" presName="text2" presStyleLbl="fgAcc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AF762E-55FC-4FB3-92A1-8EF1119AC981}" type="pres">
      <dgm:prSet presAssocID="{ED180815-1F8F-4ED8-ADED-90FA10534E8A}" presName="hierChild3" presStyleCnt="0"/>
      <dgm:spPr/>
    </dgm:pt>
    <dgm:pt modelId="{6631F1F1-3016-48D0-9FA5-B8510AB86744}" type="pres">
      <dgm:prSet presAssocID="{3E52FFDC-98AF-4C7A-A751-EBF62546C67F}" presName="Name10" presStyleLbl="parChTrans1D2" presStyleIdx="4" presStyleCnt="6"/>
      <dgm:spPr/>
      <dgm:t>
        <a:bodyPr/>
        <a:lstStyle/>
        <a:p>
          <a:endParaRPr lang="en-US"/>
        </a:p>
      </dgm:t>
    </dgm:pt>
    <dgm:pt modelId="{DAC6C4BA-5175-448A-90BD-48DC87502ECC}" type="pres">
      <dgm:prSet presAssocID="{D246AB92-9E5E-4A49-AC5E-9561F9460B95}" presName="hierRoot2" presStyleCnt="0"/>
      <dgm:spPr/>
    </dgm:pt>
    <dgm:pt modelId="{0FBFA07E-38E2-4B6B-862B-8B26D3E3B00B}" type="pres">
      <dgm:prSet presAssocID="{D246AB92-9E5E-4A49-AC5E-9561F9460B95}" presName="composite2" presStyleCnt="0"/>
      <dgm:spPr/>
    </dgm:pt>
    <dgm:pt modelId="{02880A01-76B4-4502-AB52-AA8300966DBE}" type="pres">
      <dgm:prSet presAssocID="{D246AB92-9E5E-4A49-AC5E-9561F9460B95}" presName="background2" presStyleLbl="node2" presStyleIdx="4" presStyleCnt="6"/>
      <dgm:spPr/>
    </dgm:pt>
    <dgm:pt modelId="{F768F0E6-AB61-4E07-A18C-F04480CABD4E}" type="pres">
      <dgm:prSet presAssocID="{D246AB92-9E5E-4A49-AC5E-9561F9460B95}" presName="text2" presStyleLbl="fgAcc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8A7E75-35A4-4A23-8A13-C429CF5BEAE1}" type="pres">
      <dgm:prSet presAssocID="{D246AB92-9E5E-4A49-AC5E-9561F9460B95}" presName="hierChild3" presStyleCnt="0"/>
      <dgm:spPr/>
    </dgm:pt>
    <dgm:pt modelId="{93F56663-23C4-4D5F-8A4A-52B279A14661}" type="pres">
      <dgm:prSet presAssocID="{B215F2D8-28DD-4A2B-90AF-078157EB3FA2}" presName="Name10" presStyleLbl="parChTrans1D2" presStyleIdx="5" presStyleCnt="6"/>
      <dgm:spPr/>
      <dgm:t>
        <a:bodyPr/>
        <a:lstStyle/>
        <a:p>
          <a:endParaRPr lang="en-US"/>
        </a:p>
      </dgm:t>
    </dgm:pt>
    <dgm:pt modelId="{B8DD1EF2-424B-409B-AFDF-1061258CDA83}" type="pres">
      <dgm:prSet presAssocID="{83B73E79-E939-4509-8379-20280C358E98}" presName="hierRoot2" presStyleCnt="0"/>
      <dgm:spPr/>
    </dgm:pt>
    <dgm:pt modelId="{883CA9E4-D4E8-4D18-92A2-4D8D8C37A465}" type="pres">
      <dgm:prSet presAssocID="{83B73E79-E939-4509-8379-20280C358E98}" presName="composite2" presStyleCnt="0"/>
      <dgm:spPr/>
    </dgm:pt>
    <dgm:pt modelId="{5A7255B4-ACC6-4951-91F5-9996442A721C}" type="pres">
      <dgm:prSet presAssocID="{83B73E79-E939-4509-8379-20280C358E98}" presName="background2" presStyleLbl="node2" presStyleIdx="5" presStyleCnt="6"/>
      <dgm:spPr/>
    </dgm:pt>
    <dgm:pt modelId="{C8BFFE85-316C-4EB0-8CE3-07C15E66C36B}" type="pres">
      <dgm:prSet presAssocID="{83B73E79-E939-4509-8379-20280C358E98}" presName="text2" presStyleLbl="fgAcc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1316F9-1924-4346-BF8C-AE0A09DA7DD9}" type="pres">
      <dgm:prSet presAssocID="{83B73E79-E939-4509-8379-20280C358E98}" presName="hierChild3" presStyleCnt="0"/>
      <dgm:spPr/>
    </dgm:pt>
  </dgm:ptLst>
  <dgm:cxnLst>
    <dgm:cxn modelId="{17F7DCC4-EF7C-4C67-B76E-9D9ABBF86E20}" type="presOf" srcId="{94E184EA-9660-49E8-AC54-81D7B1998273}" destId="{257426A6-9B3B-4BB1-9DC5-7E515F4032FD}" srcOrd="0" destOrd="0" presId="urn:microsoft.com/office/officeart/2005/8/layout/hierarchy1"/>
    <dgm:cxn modelId="{96FBCAF0-9962-4B7E-AC29-F626F2BAC17F}" type="presOf" srcId="{947ECB52-70F2-4BEF-829C-166DC7A65682}" destId="{D63896BA-4331-46E8-A980-28507CB7BC17}" srcOrd="0" destOrd="0" presId="urn:microsoft.com/office/officeart/2005/8/layout/hierarchy1"/>
    <dgm:cxn modelId="{7F9DF878-E958-41EC-91F9-514AF5BC568D}" type="presOf" srcId="{ED180815-1F8F-4ED8-ADED-90FA10534E8A}" destId="{DD6B92E8-5AC7-493A-8623-7CECB62D49FE}" srcOrd="0" destOrd="0" presId="urn:microsoft.com/office/officeart/2005/8/layout/hierarchy1"/>
    <dgm:cxn modelId="{6ABE432F-BFB8-4CDB-B92F-9AEE0D2986DB}" type="presOf" srcId="{EFB7ECA6-6B28-4CB5-81E0-00237918EE93}" destId="{186CF6EC-C195-46AF-8079-594A67FE554F}" srcOrd="0" destOrd="0" presId="urn:microsoft.com/office/officeart/2005/8/layout/hierarchy1"/>
    <dgm:cxn modelId="{58218863-09D9-416E-83EB-BA93AD154877}" srcId="{94E184EA-9660-49E8-AC54-81D7B1998273}" destId="{D246AB92-9E5E-4A49-AC5E-9561F9460B95}" srcOrd="4" destOrd="0" parTransId="{3E52FFDC-98AF-4C7A-A751-EBF62546C67F}" sibTransId="{D23D37C9-C072-42E6-B581-177B1F21B501}"/>
    <dgm:cxn modelId="{BD48AC16-0BD0-490E-8202-F920B4D3A67A}" type="presOf" srcId="{F44F53A1-A42B-480D-A0F0-BFA1DD128D10}" destId="{4927758F-BD10-410C-BD2D-2BCEC20D7081}" srcOrd="0" destOrd="0" presId="urn:microsoft.com/office/officeart/2005/8/layout/hierarchy1"/>
    <dgm:cxn modelId="{131F21F1-E635-4E78-B784-3642423944E7}" type="presOf" srcId="{D246AB92-9E5E-4A49-AC5E-9561F9460B95}" destId="{F768F0E6-AB61-4E07-A18C-F04480CABD4E}" srcOrd="0" destOrd="0" presId="urn:microsoft.com/office/officeart/2005/8/layout/hierarchy1"/>
    <dgm:cxn modelId="{735F35EA-EC45-43A3-9BB0-F9D29F623134}" type="presOf" srcId="{EBB9B145-B8B8-4FE2-ACF2-F9EBF04E81C6}" destId="{EEDC739C-A4D8-4259-A8AB-B66416C58ABD}" srcOrd="0" destOrd="0" presId="urn:microsoft.com/office/officeart/2005/8/layout/hierarchy1"/>
    <dgm:cxn modelId="{A2644AC5-3702-4B43-A0A7-9B174F3C7423}" type="presOf" srcId="{B215F2D8-28DD-4A2B-90AF-078157EB3FA2}" destId="{93F56663-23C4-4D5F-8A4A-52B279A14661}" srcOrd="0" destOrd="0" presId="urn:microsoft.com/office/officeart/2005/8/layout/hierarchy1"/>
    <dgm:cxn modelId="{9800B326-D30E-480C-B15D-570CCE14D5A4}" srcId="{94E184EA-9660-49E8-AC54-81D7B1998273}" destId="{ED180815-1F8F-4ED8-ADED-90FA10534E8A}" srcOrd="3" destOrd="0" parTransId="{EBB9B145-B8B8-4FE2-ACF2-F9EBF04E81C6}" sibTransId="{8084F8E8-5B03-4A98-A32F-D6E45C9C137E}"/>
    <dgm:cxn modelId="{93F74CD8-690E-4B95-B7E7-567ED43F4C8D}" srcId="{94E184EA-9660-49E8-AC54-81D7B1998273}" destId="{947ECB52-70F2-4BEF-829C-166DC7A65682}" srcOrd="2" destOrd="0" parTransId="{6248B4A4-8B7D-4C3F-9183-7E0560EA4317}" sibTransId="{759A0967-750D-439C-8DBF-B84D52B3E0E1}"/>
    <dgm:cxn modelId="{749EBA27-C8EF-412C-BBF0-59D5BDB51D7E}" srcId="{94E184EA-9660-49E8-AC54-81D7B1998273}" destId="{83B73E79-E939-4509-8379-20280C358E98}" srcOrd="5" destOrd="0" parTransId="{B215F2D8-28DD-4A2B-90AF-078157EB3FA2}" sibTransId="{8032181C-FCD2-4C59-9B3E-5A27A689B96F}"/>
    <dgm:cxn modelId="{4BD1621F-A6B4-42CB-9C2C-AFDB1B4B8442}" type="presOf" srcId="{D28D74B7-F617-4B84-81FD-6C8F57A27981}" destId="{A6FC8D17-C9E2-41BE-ACA5-379424ED71E7}" srcOrd="0" destOrd="0" presId="urn:microsoft.com/office/officeart/2005/8/layout/hierarchy1"/>
    <dgm:cxn modelId="{B7DDFAFB-7003-4106-A5BC-0DEF38F9CE2B}" srcId="{94E184EA-9660-49E8-AC54-81D7B1998273}" destId="{31F8149F-FA26-418E-A559-C4B7E44D297B}" srcOrd="0" destOrd="0" parTransId="{D28D74B7-F617-4B84-81FD-6C8F57A27981}" sibTransId="{7091ABD5-690E-4B6E-85F1-48BF0EF83119}"/>
    <dgm:cxn modelId="{FEDF2B71-0874-4F56-AB6F-EF7AAA64B8C1}" type="presOf" srcId="{83B73E79-E939-4509-8379-20280C358E98}" destId="{C8BFFE85-316C-4EB0-8CE3-07C15E66C36B}" srcOrd="0" destOrd="0" presId="urn:microsoft.com/office/officeart/2005/8/layout/hierarchy1"/>
    <dgm:cxn modelId="{58B44792-9D0A-4FE4-B624-585E66B389B9}" type="presOf" srcId="{0BBB972F-CEC4-40FB-A65C-EBD2EA9B5E66}" destId="{11A246FD-54A1-4147-B53E-13CDFD9E5791}" srcOrd="0" destOrd="0" presId="urn:microsoft.com/office/officeart/2005/8/layout/hierarchy1"/>
    <dgm:cxn modelId="{D9503869-9BF5-4574-AAC6-81B69D7221B3}" srcId="{F44F53A1-A42B-480D-A0F0-BFA1DD128D10}" destId="{94E184EA-9660-49E8-AC54-81D7B1998273}" srcOrd="0" destOrd="0" parTransId="{9CB44E09-72D2-4FF9-86DC-C3C052870193}" sibTransId="{C5841C08-D1D4-4244-ABC7-F7988ECB69EF}"/>
    <dgm:cxn modelId="{9D14B4F2-BD8F-4061-A3D8-B10B34AE8944}" type="presOf" srcId="{31F8149F-FA26-418E-A559-C4B7E44D297B}" destId="{0F2AEF03-FBD4-4D1A-B6BD-915BCF0628A5}" srcOrd="0" destOrd="0" presId="urn:microsoft.com/office/officeart/2005/8/layout/hierarchy1"/>
    <dgm:cxn modelId="{76AA59CE-A1E2-42CA-8213-F2AE75E326E4}" type="presOf" srcId="{3E52FFDC-98AF-4C7A-A751-EBF62546C67F}" destId="{6631F1F1-3016-48D0-9FA5-B8510AB86744}" srcOrd="0" destOrd="0" presId="urn:microsoft.com/office/officeart/2005/8/layout/hierarchy1"/>
    <dgm:cxn modelId="{2AEDC28B-8EA2-462E-B004-3F66D916BD9D}" srcId="{94E184EA-9660-49E8-AC54-81D7B1998273}" destId="{EFB7ECA6-6B28-4CB5-81E0-00237918EE93}" srcOrd="1" destOrd="0" parTransId="{0BBB972F-CEC4-40FB-A65C-EBD2EA9B5E66}" sibTransId="{C4564720-5DAC-4F92-AC23-4BD315E376E1}"/>
    <dgm:cxn modelId="{914EA08C-FF90-4E0E-9780-A4C9002F06F9}" type="presOf" srcId="{6248B4A4-8B7D-4C3F-9183-7E0560EA4317}" destId="{C4E316F5-5538-4A0F-AE0D-F5CEC1A6079D}" srcOrd="0" destOrd="0" presId="urn:microsoft.com/office/officeart/2005/8/layout/hierarchy1"/>
    <dgm:cxn modelId="{21FD0AB2-02F0-46DE-A67B-55FFC514A274}" type="presParOf" srcId="{4927758F-BD10-410C-BD2D-2BCEC20D7081}" destId="{D8FF15F4-682F-4166-A92F-0678263B1420}" srcOrd="0" destOrd="0" presId="urn:microsoft.com/office/officeart/2005/8/layout/hierarchy1"/>
    <dgm:cxn modelId="{FD291F9A-CBD5-4F8E-9C8A-1B417351526A}" type="presParOf" srcId="{D8FF15F4-682F-4166-A92F-0678263B1420}" destId="{8BFF7BA0-9714-49DC-9AB8-1E0ED630CA9D}" srcOrd="0" destOrd="0" presId="urn:microsoft.com/office/officeart/2005/8/layout/hierarchy1"/>
    <dgm:cxn modelId="{7DAACF99-E411-46B3-9B78-77039C9EC43E}" type="presParOf" srcId="{8BFF7BA0-9714-49DC-9AB8-1E0ED630CA9D}" destId="{A5987750-233C-400D-9CC0-241679E66D8F}" srcOrd="0" destOrd="0" presId="urn:microsoft.com/office/officeart/2005/8/layout/hierarchy1"/>
    <dgm:cxn modelId="{2C5340AD-52E1-4AC1-9393-6D76CC3E0714}" type="presParOf" srcId="{8BFF7BA0-9714-49DC-9AB8-1E0ED630CA9D}" destId="{257426A6-9B3B-4BB1-9DC5-7E515F4032FD}" srcOrd="1" destOrd="0" presId="urn:microsoft.com/office/officeart/2005/8/layout/hierarchy1"/>
    <dgm:cxn modelId="{E096410A-8C73-4F27-B991-2033CC51657F}" type="presParOf" srcId="{D8FF15F4-682F-4166-A92F-0678263B1420}" destId="{8C69E8E6-44D6-4D98-B33A-491E3B204093}" srcOrd="1" destOrd="0" presId="urn:microsoft.com/office/officeart/2005/8/layout/hierarchy1"/>
    <dgm:cxn modelId="{1D28EE99-8218-47D6-9D7A-6160EC57E107}" type="presParOf" srcId="{8C69E8E6-44D6-4D98-B33A-491E3B204093}" destId="{A6FC8D17-C9E2-41BE-ACA5-379424ED71E7}" srcOrd="0" destOrd="0" presId="urn:microsoft.com/office/officeart/2005/8/layout/hierarchy1"/>
    <dgm:cxn modelId="{2B17FF40-ED4A-4D22-89C7-35E08151F5BC}" type="presParOf" srcId="{8C69E8E6-44D6-4D98-B33A-491E3B204093}" destId="{11DF5199-3367-441A-81B9-B7EF96191197}" srcOrd="1" destOrd="0" presId="urn:microsoft.com/office/officeart/2005/8/layout/hierarchy1"/>
    <dgm:cxn modelId="{8035BA4C-CAFC-4345-AD82-46709258E26E}" type="presParOf" srcId="{11DF5199-3367-441A-81B9-B7EF96191197}" destId="{774A0FBB-4C7C-4550-8FA5-9F6DF1037618}" srcOrd="0" destOrd="0" presId="urn:microsoft.com/office/officeart/2005/8/layout/hierarchy1"/>
    <dgm:cxn modelId="{73D906A6-8E68-4F5E-8D90-F6A91265986B}" type="presParOf" srcId="{774A0FBB-4C7C-4550-8FA5-9F6DF1037618}" destId="{B93B9928-51FB-4E19-8016-7058699BEF20}" srcOrd="0" destOrd="0" presId="urn:microsoft.com/office/officeart/2005/8/layout/hierarchy1"/>
    <dgm:cxn modelId="{4B86B1DD-EF40-4D7E-B9D1-554C84DC55CC}" type="presParOf" srcId="{774A0FBB-4C7C-4550-8FA5-9F6DF1037618}" destId="{0F2AEF03-FBD4-4D1A-B6BD-915BCF0628A5}" srcOrd="1" destOrd="0" presId="urn:microsoft.com/office/officeart/2005/8/layout/hierarchy1"/>
    <dgm:cxn modelId="{A0675F23-EBB4-4D6D-8DB5-B9ABB6A004D6}" type="presParOf" srcId="{11DF5199-3367-441A-81B9-B7EF96191197}" destId="{2C0188A1-B792-4B3A-8671-395DDC6205CD}" srcOrd="1" destOrd="0" presId="urn:microsoft.com/office/officeart/2005/8/layout/hierarchy1"/>
    <dgm:cxn modelId="{254DED7E-15A0-41DD-BB20-A34F5BDBB99D}" type="presParOf" srcId="{8C69E8E6-44D6-4D98-B33A-491E3B204093}" destId="{11A246FD-54A1-4147-B53E-13CDFD9E5791}" srcOrd="2" destOrd="0" presId="urn:microsoft.com/office/officeart/2005/8/layout/hierarchy1"/>
    <dgm:cxn modelId="{351F2340-E71D-440A-B136-3E10DA132C4D}" type="presParOf" srcId="{8C69E8E6-44D6-4D98-B33A-491E3B204093}" destId="{F1C91AFB-040A-4A01-ADD8-FF7176EB0417}" srcOrd="3" destOrd="0" presId="urn:microsoft.com/office/officeart/2005/8/layout/hierarchy1"/>
    <dgm:cxn modelId="{B3E456AB-DFD3-4FDC-A2BC-A8C437234EB5}" type="presParOf" srcId="{F1C91AFB-040A-4A01-ADD8-FF7176EB0417}" destId="{CB03402F-F603-49E8-B7C0-0D10A0F74F4F}" srcOrd="0" destOrd="0" presId="urn:microsoft.com/office/officeart/2005/8/layout/hierarchy1"/>
    <dgm:cxn modelId="{52788686-96C8-4B5C-9FDA-62A6F122DF3D}" type="presParOf" srcId="{CB03402F-F603-49E8-B7C0-0D10A0F74F4F}" destId="{4B2E2AE3-B055-4A74-9AF3-EA60CF586604}" srcOrd="0" destOrd="0" presId="urn:microsoft.com/office/officeart/2005/8/layout/hierarchy1"/>
    <dgm:cxn modelId="{B650A972-3F2C-4CC0-9DF2-F91E4117D7DB}" type="presParOf" srcId="{CB03402F-F603-49E8-B7C0-0D10A0F74F4F}" destId="{186CF6EC-C195-46AF-8079-594A67FE554F}" srcOrd="1" destOrd="0" presId="urn:microsoft.com/office/officeart/2005/8/layout/hierarchy1"/>
    <dgm:cxn modelId="{646CF9FF-8A5B-41CA-932B-D8275062EFDB}" type="presParOf" srcId="{F1C91AFB-040A-4A01-ADD8-FF7176EB0417}" destId="{6DC22692-2687-4646-883B-2D77A414B57F}" srcOrd="1" destOrd="0" presId="urn:microsoft.com/office/officeart/2005/8/layout/hierarchy1"/>
    <dgm:cxn modelId="{4F4FAFC3-6E74-453C-9141-45360AAD7B9C}" type="presParOf" srcId="{8C69E8E6-44D6-4D98-B33A-491E3B204093}" destId="{C4E316F5-5538-4A0F-AE0D-F5CEC1A6079D}" srcOrd="4" destOrd="0" presId="urn:microsoft.com/office/officeart/2005/8/layout/hierarchy1"/>
    <dgm:cxn modelId="{8875DBAC-93C2-4705-8063-688908D29EE9}" type="presParOf" srcId="{8C69E8E6-44D6-4D98-B33A-491E3B204093}" destId="{7F0718D8-1AFC-442A-A743-E5968DEA2B9E}" srcOrd="5" destOrd="0" presId="urn:microsoft.com/office/officeart/2005/8/layout/hierarchy1"/>
    <dgm:cxn modelId="{E4AE4867-7A06-46FA-A1AF-D4061E965BC8}" type="presParOf" srcId="{7F0718D8-1AFC-442A-A743-E5968DEA2B9E}" destId="{8E83B9D2-95CD-48DC-86A8-2EE40D576E28}" srcOrd="0" destOrd="0" presId="urn:microsoft.com/office/officeart/2005/8/layout/hierarchy1"/>
    <dgm:cxn modelId="{E442A10B-5FCF-4FEE-9453-D4F7DA398DB8}" type="presParOf" srcId="{8E83B9D2-95CD-48DC-86A8-2EE40D576E28}" destId="{DC7D3EA0-AEB0-4860-B734-5D39E5D0B082}" srcOrd="0" destOrd="0" presId="urn:microsoft.com/office/officeart/2005/8/layout/hierarchy1"/>
    <dgm:cxn modelId="{CC0225FE-AC02-4262-89FA-D8CC078F26D8}" type="presParOf" srcId="{8E83B9D2-95CD-48DC-86A8-2EE40D576E28}" destId="{D63896BA-4331-46E8-A980-28507CB7BC17}" srcOrd="1" destOrd="0" presId="urn:microsoft.com/office/officeart/2005/8/layout/hierarchy1"/>
    <dgm:cxn modelId="{6F2369BE-C979-41B5-83D8-BC37981AEC24}" type="presParOf" srcId="{7F0718D8-1AFC-442A-A743-E5968DEA2B9E}" destId="{D82BC65A-5ECB-42CD-B04F-EE2A6AA4403B}" srcOrd="1" destOrd="0" presId="urn:microsoft.com/office/officeart/2005/8/layout/hierarchy1"/>
    <dgm:cxn modelId="{4CDB0CF4-B88B-4EFE-ACB2-8BEF784F55B6}" type="presParOf" srcId="{8C69E8E6-44D6-4D98-B33A-491E3B204093}" destId="{EEDC739C-A4D8-4259-A8AB-B66416C58ABD}" srcOrd="6" destOrd="0" presId="urn:microsoft.com/office/officeart/2005/8/layout/hierarchy1"/>
    <dgm:cxn modelId="{605FD6E6-9D0D-4568-9E10-871584F203E5}" type="presParOf" srcId="{8C69E8E6-44D6-4D98-B33A-491E3B204093}" destId="{72CDE610-8F4A-48B3-A2FA-5327952F4506}" srcOrd="7" destOrd="0" presId="urn:microsoft.com/office/officeart/2005/8/layout/hierarchy1"/>
    <dgm:cxn modelId="{6204E85B-27A1-49A8-A226-69F95F99BA62}" type="presParOf" srcId="{72CDE610-8F4A-48B3-A2FA-5327952F4506}" destId="{8B8209F6-3229-4829-9F37-35B42F5208C3}" srcOrd="0" destOrd="0" presId="urn:microsoft.com/office/officeart/2005/8/layout/hierarchy1"/>
    <dgm:cxn modelId="{3B7260A7-F06D-44E5-B8D5-7FDAF2D120EC}" type="presParOf" srcId="{8B8209F6-3229-4829-9F37-35B42F5208C3}" destId="{303E4BF1-D86B-49FF-B99C-C580BCC80872}" srcOrd="0" destOrd="0" presId="urn:microsoft.com/office/officeart/2005/8/layout/hierarchy1"/>
    <dgm:cxn modelId="{2DDABA81-65AB-460A-AB8E-1FE9405503EC}" type="presParOf" srcId="{8B8209F6-3229-4829-9F37-35B42F5208C3}" destId="{DD6B92E8-5AC7-493A-8623-7CECB62D49FE}" srcOrd="1" destOrd="0" presId="urn:microsoft.com/office/officeart/2005/8/layout/hierarchy1"/>
    <dgm:cxn modelId="{024460DC-F246-4248-B84B-78F0F7B51A45}" type="presParOf" srcId="{72CDE610-8F4A-48B3-A2FA-5327952F4506}" destId="{C8AF762E-55FC-4FB3-92A1-8EF1119AC981}" srcOrd="1" destOrd="0" presId="urn:microsoft.com/office/officeart/2005/8/layout/hierarchy1"/>
    <dgm:cxn modelId="{B1B997AD-720F-4FE2-98E4-920127049EAB}" type="presParOf" srcId="{8C69E8E6-44D6-4D98-B33A-491E3B204093}" destId="{6631F1F1-3016-48D0-9FA5-B8510AB86744}" srcOrd="8" destOrd="0" presId="urn:microsoft.com/office/officeart/2005/8/layout/hierarchy1"/>
    <dgm:cxn modelId="{C76840E4-E3F3-4BBC-8DFF-944151E44D24}" type="presParOf" srcId="{8C69E8E6-44D6-4D98-B33A-491E3B204093}" destId="{DAC6C4BA-5175-448A-90BD-48DC87502ECC}" srcOrd="9" destOrd="0" presId="urn:microsoft.com/office/officeart/2005/8/layout/hierarchy1"/>
    <dgm:cxn modelId="{0AF049C8-4CB0-4C97-82B2-3DAA5CA8FE1A}" type="presParOf" srcId="{DAC6C4BA-5175-448A-90BD-48DC87502ECC}" destId="{0FBFA07E-38E2-4B6B-862B-8B26D3E3B00B}" srcOrd="0" destOrd="0" presId="urn:microsoft.com/office/officeart/2005/8/layout/hierarchy1"/>
    <dgm:cxn modelId="{54E9B8FD-5178-4F1A-9855-18A9AA0B0890}" type="presParOf" srcId="{0FBFA07E-38E2-4B6B-862B-8B26D3E3B00B}" destId="{02880A01-76B4-4502-AB52-AA8300966DBE}" srcOrd="0" destOrd="0" presId="urn:microsoft.com/office/officeart/2005/8/layout/hierarchy1"/>
    <dgm:cxn modelId="{EF86B64D-037B-4FFA-9D0C-66D062BE9F3F}" type="presParOf" srcId="{0FBFA07E-38E2-4B6B-862B-8B26D3E3B00B}" destId="{F768F0E6-AB61-4E07-A18C-F04480CABD4E}" srcOrd="1" destOrd="0" presId="urn:microsoft.com/office/officeart/2005/8/layout/hierarchy1"/>
    <dgm:cxn modelId="{F5F18DA1-CAC4-4EF3-AD7F-6856B5BB1277}" type="presParOf" srcId="{DAC6C4BA-5175-448A-90BD-48DC87502ECC}" destId="{178A7E75-35A4-4A23-8A13-C429CF5BEAE1}" srcOrd="1" destOrd="0" presId="urn:microsoft.com/office/officeart/2005/8/layout/hierarchy1"/>
    <dgm:cxn modelId="{999FBA80-A6FA-4881-AD14-9663E96595DB}" type="presParOf" srcId="{8C69E8E6-44D6-4D98-B33A-491E3B204093}" destId="{93F56663-23C4-4D5F-8A4A-52B279A14661}" srcOrd="10" destOrd="0" presId="urn:microsoft.com/office/officeart/2005/8/layout/hierarchy1"/>
    <dgm:cxn modelId="{01830CF4-A16E-43AC-80E8-A033E878E873}" type="presParOf" srcId="{8C69E8E6-44D6-4D98-B33A-491E3B204093}" destId="{B8DD1EF2-424B-409B-AFDF-1061258CDA83}" srcOrd="11" destOrd="0" presId="urn:microsoft.com/office/officeart/2005/8/layout/hierarchy1"/>
    <dgm:cxn modelId="{76E58623-E3B1-48E8-B0AD-54BA91D10D64}" type="presParOf" srcId="{B8DD1EF2-424B-409B-AFDF-1061258CDA83}" destId="{883CA9E4-D4E8-4D18-92A2-4D8D8C37A465}" srcOrd="0" destOrd="0" presId="urn:microsoft.com/office/officeart/2005/8/layout/hierarchy1"/>
    <dgm:cxn modelId="{6DEB7E0B-AFFC-4535-9018-A6DCACCA1166}" type="presParOf" srcId="{883CA9E4-D4E8-4D18-92A2-4D8D8C37A465}" destId="{5A7255B4-ACC6-4951-91F5-9996442A721C}" srcOrd="0" destOrd="0" presId="urn:microsoft.com/office/officeart/2005/8/layout/hierarchy1"/>
    <dgm:cxn modelId="{3FE08067-E7E4-4E26-9C8C-F33552E025D6}" type="presParOf" srcId="{883CA9E4-D4E8-4D18-92A2-4D8D8C37A465}" destId="{C8BFFE85-316C-4EB0-8CE3-07C15E66C36B}" srcOrd="1" destOrd="0" presId="urn:microsoft.com/office/officeart/2005/8/layout/hierarchy1"/>
    <dgm:cxn modelId="{6EDBC54A-A8F9-4110-B46C-8181EDB054C7}" type="presParOf" srcId="{B8DD1EF2-424B-409B-AFDF-1061258CDA83}" destId="{E41316F9-1924-4346-BF8C-AE0A09DA7DD9}" srcOrd="1" destOrd="0" presId="urn:microsoft.com/office/officeart/2005/8/layout/hierarchy1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44F53A1-A42B-480D-A0F0-BFA1DD128D1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E184EA-9660-49E8-AC54-81D7B1998273}">
      <dgm:prSet phldrT="[Text]" custT="1"/>
      <dgm:spPr/>
      <dgm:t>
        <a:bodyPr/>
        <a:lstStyle/>
        <a:p>
          <a:r>
            <a:rPr lang="en-US" sz="4400" dirty="0" err="1" smtClean="0"/>
            <a:t>সংগৃহীত</a:t>
          </a:r>
          <a:r>
            <a:rPr lang="en-US" sz="4400" dirty="0" smtClean="0"/>
            <a:t> </a:t>
          </a:r>
          <a:r>
            <a:rPr lang="en-US" sz="4400" dirty="0" err="1" smtClean="0"/>
            <a:t>ফুটেজ</a:t>
          </a:r>
          <a:endParaRPr lang="en-US" sz="4400" dirty="0"/>
        </a:p>
      </dgm:t>
    </dgm:pt>
    <dgm:pt modelId="{9CB44E09-72D2-4FF9-86DC-C3C052870193}" type="parTrans" cxnId="{D9503869-9BF5-4574-AAC6-81B69D7221B3}">
      <dgm:prSet/>
      <dgm:spPr/>
      <dgm:t>
        <a:bodyPr/>
        <a:lstStyle/>
        <a:p>
          <a:endParaRPr lang="en-US"/>
        </a:p>
      </dgm:t>
    </dgm:pt>
    <dgm:pt modelId="{C5841C08-D1D4-4244-ABC7-F7988ECB69EF}" type="sibTrans" cxnId="{D9503869-9BF5-4574-AAC6-81B69D7221B3}">
      <dgm:prSet/>
      <dgm:spPr/>
      <dgm:t>
        <a:bodyPr/>
        <a:lstStyle/>
        <a:p>
          <a:endParaRPr lang="en-US"/>
        </a:p>
      </dgm:t>
    </dgm:pt>
    <dgm:pt modelId="{31F8149F-FA26-418E-A559-C4B7E44D297B}">
      <dgm:prSet phldrT="[Text]"/>
      <dgm:spPr/>
      <dgm:t>
        <a:bodyPr/>
        <a:lstStyle/>
        <a:p>
          <a:r>
            <a:rPr lang="en-US" dirty="0" err="1" smtClean="0"/>
            <a:t>আর্কাইভাল</a:t>
          </a:r>
          <a:endParaRPr lang="en-US" dirty="0"/>
        </a:p>
      </dgm:t>
    </dgm:pt>
    <dgm:pt modelId="{D28D74B7-F617-4B84-81FD-6C8F57A27981}" type="parTrans" cxnId="{B7DDFAFB-7003-4106-A5BC-0DEF38F9CE2B}">
      <dgm:prSet/>
      <dgm:spPr/>
      <dgm:t>
        <a:bodyPr/>
        <a:lstStyle/>
        <a:p>
          <a:endParaRPr lang="en-US"/>
        </a:p>
      </dgm:t>
    </dgm:pt>
    <dgm:pt modelId="{7091ABD5-690E-4B6E-85F1-48BF0EF83119}" type="sibTrans" cxnId="{B7DDFAFB-7003-4106-A5BC-0DEF38F9CE2B}">
      <dgm:prSet/>
      <dgm:spPr/>
      <dgm:t>
        <a:bodyPr/>
        <a:lstStyle/>
        <a:p>
          <a:endParaRPr lang="en-US"/>
        </a:p>
      </dgm:t>
    </dgm:pt>
    <dgm:pt modelId="{EFB7ECA6-6B28-4CB5-81E0-00237918EE93}">
      <dgm:prSet phldrT="[Text]"/>
      <dgm:spPr/>
      <dgm:t>
        <a:bodyPr/>
        <a:lstStyle/>
        <a:p>
          <a:r>
            <a:rPr lang="en-US" dirty="0" err="1" smtClean="0"/>
            <a:t>ফাউন্ড</a:t>
          </a:r>
          <a:r>
            <a:rPr lang="en-US" dirty="0" smtClean="0"/>
            <a:t> </a:t>
          </a:r>
          <a:r>
            <a:rPr lang="en-US" dirty="0" err="1" smtClean="0"/>
            <a:t>ফুটেজ</a:t>
          </a:r>
          <a:endParaRPr lang="en-US" dirty="0"/>
        </a:p>
      </dgm:t>
    </dgm:pt>
    <dgm:pt modelId="{0BBB972F-CEC4-40FB-A65C-EBD2EA9B5E66}" type="parTrans" cxnId="{2AEDC28B-8EA2-462E-B004-3F66D916BD9D}">
      <dgm:prSet/>
      <dgm:spPr/>
      <dgm:t>
        <a:bodyPr/>
        <a:lstStyle/>
        <a:p>
          <a:endParaRPr lang="en-US"/>
        </a:p>
      </dgm:t>
    </dgm:pt>
    <dgm:pt modelId="{C4564720-5DAC-4F92-AC23-4BD315E376E1}" type="sibTrans" cxnId="{2AEDC28B-8EA2-462E-B004-3F66D916BD9D}">
      <dgm:prSet/>
      <dgm:spPr/>
      <dgm:t>
        <a:bodyPr/>
        <a:lstStyle/>
        <a:p>
          <a:endParaRPr lang="en-US"/>
        </a:p>
      </dgm:t>
    </dgm:pt>
    <dgm:pt modelId="{947ECB52-70F2-4BEF-829C-166DC7A65682}">
      <dgm:prSet phldrT="[Text]"/>
      <dgm:spPr/>
      <dgm:t>
        <a:bodyPr/>
        <a:lstStyle/>
        <a:p>
          <a:r>
            <a:rPr lang="en-US" dirty="0" err="1" smtClean="0"/>
            <a:t>রিসাইক্লিং</a:t>
          </a:r>
          <a:endParaRPr lang="en-US" dirty="0"/>
        </a:p>
      </dgm:t>
    </dgm:pt>
    <dgm:pt modelId="{6248B4A4-8B7D-4C3F-9183-7E0560EA4317}" type="parTrans" cxnId="{93F74CD8-690E-4B95-B7E7-567ED43F4C8D}">
      <dgm:prSet/>
      <dgm:spPr/>
      <dgm:t>
        <a:bodyPr/>
        <a:lstStyle/>
        <a:p>
          <a:endParaRPr lang="en-US"/>
        </a:p>
      </dgm:t>
    </dgm:pt>
    <dgm:pt modelId="{759A0967-750D-439C-8DBF-B84D52B3E0E1}" type="sibTrans" cxnId="{93F74CD8-690E-4B95-B7E7-567ED43F4C8D}">
      <dgm:prSet/>
      <dgm:spPr/>
      <dgm:t>
        <a:bodyPr/>
        <a:lstStyle/>
        <a:p>
          <a:endParaRPr lang="en-US"/>
        </a:p>
      </dgm:t>
    </dgm:pt>
    <dgm:pt modelId="{4927758F-BD10-410C-BD2D-2BCEC20D7081}" type="pres">
      <dgm:prSet presAssocID="{F44F53A1-A42B-480D-A0F0-BFA1DD128D1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8FF15F4-682F-4166-A92F-0678263B1420}" type="pres">
      <dgm:prSet presAssocID="{94E184EA-9660-49E8-AC54-81D7B1998273}" presName="hierRoot1" presStyleCnt="0"/>
      <dgm:spPr/>
    </dgm:pt>
    <dgm:pt modelId="{8BFF7BA0-9714-49DC-9AB8-1E0ED630CA9D}" type="pres">
      <dgm:prSet presAssocID="{94E184EA-9660-49E8-AC54-81D7B1998273}" presName="composite" presStyleCnt="0"/>
      <dgm:spPr/>
    </dgm:pt>
    <dgm:pt modelId="{A5987750-233C-400D-9CC0-241679E66D8F}" type="pres">
      <dgm:prSet presAssocID="{94E184EA-9660-49E8-AC54-81D7B1998273}" presName="background" presStyleLbl="node0" presStyleIdx="0" presStyleCnt="1"/>
      <dgm:spPr/>
    </dgm:pt>
    <dgm:pt modelId="{257426A6-9B3B-4BB1-9DC5-7E515F4032FD}" type="pres">
      <dgm:prSet presAssocID="{94E184EA-9660-49E8-AC54-81D7B1998273}" presName="text" presStyleLbl="fgAcc0" presStyleIdx="0" presStyleCnt="1" custScaleX="169136" custScaleY="59518" custLinFactNeighborY="-240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69E8E6-44D6-4D98-B33A-491E3B204093}" type="pres">
      <dgm:prSet presAssocID="{94E184EA-9660-49E8-AC54-81D7B1998273}" presName="hierChild2" presStyleCnt="0"/>
      <dgm:spPr/>
    </dgm:pt>
    <dgm:pt modelId="{A6FC8D17-C9E2-41BE-ACA5-379424ED71E7}" type="pres">
      <dgm:prSet presAssocID="{D28D74B7-F617-4B84-81FD-6C8F57A27981}" presName="Name10" presStyleLbl="parChTrans1D2" presStyleIdx="0" presStyleCnt="3"/>
      <dgm:spPr/>
      <dgm:t>
        <a:bodyPr/>
        <a:lstStyle/>
        <a:p>
          <a:endParaRPr lang="en-US"/>
        </a:p>
      </dgm:t>
    </dgm:pt>
    <dgm:pt modelId="{11DF5199-3367-441A-81B9-B7EF96191197}" type="pres">
      <dgm:prSet presAssocID="{31F8149F-FA26-418E-A559-C4B7E44D297B}" presName="hierRoot2" presStyleCnt="0"/>
      <dgm:spPr/>
    </dgm:pt>
    <dgm:pt modelId="{774A0FBB-4C7C-4550-8FA5-9F6DF1037618}" type="pres">
      <dgm:prSet presAssocID="{31F8149F-FA26-418E-A559-C4B7E44D297B}" presName="composite2" presStyleCnt="0"/>
      <dgm:spPr/>
    </dgm:pt>
    <dgm:pt modelId="{B93B9928-51FB-4E19-8016-7058699BEF20}" type="pres">
      <dgm:prSet presAssocID="{31F8149F-FA26-418E-A559-C4B7E44D297B}" presName="background2" presStyleLbl="node2" presStyleIdx="0" presStyleCnt="3"/>
      <dgm:spPr/>
    </dgm:pt>
    <dgm:pt modelId="{0F2AEF03-FBD4-4D1A-B6BD-915BCF0628A5}" type="pres">
      <dgm:prSet presAssocID="{31F8149F-FA26-418E-A559-C4B7E44D297B}" presName="text2" presStyleLbl="fgAcc2" presStyleIdx="0" presStyleCnt="3" custScaleY="511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0188A1-B792-4B3A-8671-395DDC6205CD}" type="pres">
      <dgm:prSet presAssocID="{31F8149F-FA26-418E-A559-C4B7E44D297B}" presName="hierChild3" presStyleCnt="0"/>
      <dgm:spPr/>
    </dgm:pt>
    <dgm:pt modelId="{11A246FD-54A1-4147-B53E-13CDFD9E5791}" type="pres">
      <dgm:prSet presAssocID="{0BBB972F-CEC4-40FB-A65C-EBD2EA9B5E66}" presName="Name10" presStyleLbl="parChTrans1D2" presStyleIdx="1" presStyleCnt="3"/>
      <dgm:spPr/>
      <dgm:t>
        <a:bodyPr/>
        <a:lstStyle/>
        <a:p>
          <a:endParaRPr lang="en-US"/>
        </a:p>
      </dgm:t>
    </dgm:pt>
    <dgm:pt modelId="{F1C91AFB-040A-4A01-ADD8-FF7176EB0417}" type="pres">
      <dgm:prSet presAssocID="{EFB7ECA6-6B28-4CB5-81E0-00237918EE93}" presName="hierRoot2" presStyleCnt="0"/>
      <dgm:spPr/>
    </dgm:pt>
    <dgm:pt modelId="{CB03402F-F603-49E8-B7C0-0D10A0F74F4F}" type="pres">
      <dgm:prSet presAssocID="{EFB7ECA6-6B28-4CB5-81E0-00237918EE93}" presName="composite2" presStyleCnt="0"/>
      <dgm:spPr/>
    </dgm:pt>
    <dgm:pt modelId="{4B2E2AE3-B055-4A74-9AF3-EA60CF586604}" type="pres">
      <dgm:prSet presAssocID="{EFB7ECA6-6B28-4CB5-81E0-00237918EE93}" presName="background2" presStyleLbl="node2" presStyleIdx="1" presStyleCnt="3"/>
      <dgm:spPr/>
    </dgm:pt>
    <dgm:pt modelId="{186CF6EC-C195-46AF-8079-594A67FE554F}" type="pres">
      <dgm:prSet presAssocID="{EFB7ECA6-6B28-4CB5-81E0-00237918EE93}" presName="text2" presStyleLbl="fgAcc2" presStyleIdx="1" presStyleCnt="3" custScaleX="119509" custScaleY="511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C22692-2687-4646-883B-2D77A414B57F}" type="pres">
      <dgm:prSet presAssocID="{EFB7ECA6-6B28-4CB5-81E0-00237918EE93}" presName="hierChild3" presStyleCnt="0"/>
      <dgm:spPr/>
    </dgm:pt>
    <dgm:pt modelId="{C4E316F5-5538-4A0F-AE0D-F5CEC1A6079D}" type="pres">
      <dgm:prSet presAssocID="{6248B4A4-8B7D-4C3F-9183-7E0560EA4317}" presName="Name10" presStyleLbl="parChTrans1D2" presStyleIdx="2" presStyleCnt="3"/>
      <dgm:spPr/>
      <dgm:t>
        <a:bodyPr/>
        <a:lstStyle/>
        <a:p>
          <a:endParaRPr lang="en-US"/>
        </a:p>
      </dgm:t>
    </dgm:pt>
    <dgm:pt modelId="{7F0718D8-1AFC-442A-A743-E5968DEA2B9E}" type="pres">
      <dgm:prSet presAssocID="{947ECB52-70F2-4BEF-829C-166DC7A65682}" presName="hierRoot2" presStyleCnt="0"/>
      <dgm:spPr/>
    </dgm:pt>
    <dgm:pt modelId="{8E83B9D2-95CD-48DC-86A8-2EE40D576E28}" type="pres">
      <dgm:prSet presAssocID="{947ECB52-70F2-4BEF-829C-166DC7A65682}" presName="composite2" presStyleCnt="0"/>
      <dgm:spPr/>
    </dgm:pt>
    <dgm:pt modelId="{DC7D3EA0-AEB0-4860-B734-5D39E5D0B082}" type="pres">
      <dgm:prSet presAssocID="{947ECB52-70F2-4BEF-829C-166DC7A65682}" presName="background2" presStyleLbl="node2" presStyleIdx="2" presStyleCnt="3"/>
      <dgm:spPr/>
    </dgm:pt>
    <dgm:pt modelId="{D63896BA-4331-46E8-A980-28507CB7BC17}" type="pres">
      <dgm:prSet presAssocID="{947ECB52-70F2-4BEF-829C-166DC7A65682}" presName="text2" presStyleLbl="fgAcc2" presStyleIdx="2" presStyleCnt="3" custScaleY="511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2BC65A-5ECB-42CD-B04F-EE2A6AA4403B}" type="pres">
      <dgm:prSet presAssocID="{947ECB52-70F2-4BEF-829C-166DC7A65682}" presName="hierChild3" presStyleCnt="0"/>
      <dgm:spPr/>
    </dgm:pt>
  </dgm:ptLst>
  <dgm:cxnLst>
    <dgm:cxn modelId="{D9503869-9BF5-4574-AAC6-81B69D7221B3}" srcId="{F44F53A1-A42B-480D-A0F0-BFA1DD128D10}" destId="{94E184EA-9660-49E8-AC54-81D7B1998273}" srcOrd="0" destOrd="0" parTransId="{9CB44E09-72D2-4FF9-86DC-C3C052870193}" sibTransId="{C5841C08-D1D4-4244-ABC7-F7988ECB69EF}"/>
    <dgm:cxn modelId="{30A72740-AA11-4BF1-BB0E-277EEC59DD73}" type="presOf" srcId="{D28D74B7-F617-4B84-81FD-6C8F57A27981}" destId="{A6FC8D17-C9E2-41BE-ACA5-379424ED71E7}" srcOrd="0" destOrd="0" presId="urn:microsoft.com/office/officeart/2005/8/layout/hierarchy1"/>
    <dgm:cxn modelId="{2AEDC28B-8EA2-462E-B004-3F66D916BD9D}" srcId="{94E184EA-9660-49E8-AC54-81D7B1998273}" destId="{EFB7ECA6-6B28-4CB5-81E0-00237918EE93}" srcOrd="1" destOrd="0" parTransId="{0BBB972F-CEC4-40FB-A65C-EBD2EA9B5E66}" sibTransId="{C4564720-5DAC-4F92-AC23-4BD315E376E1}"/>
    <dgm:cxn modelId="{A05A14DD-6E49-4445-A1CB-DEA8D1ED80F4}" type="presOf" srcId="{31F8149F-FA26-418E-A559-C4B7E44D297B}" destId="{0F2AEF03-FBD4-4D1A-B6BD-915BCF0628A5}" srcOrd="0" destOrd="0" presId="urn:microsoft.com/office/officeart/2005/8/layout/hierarchy1"/>
    <dgm:cxn modelId="{DD186F3C-CDF3-4E22-B43F-4E5D92165B30}" type="presOf" srcId="{EFB7ECA6-6B28-4CB5-81E0-00237918EE93}" destId="{186CF6EC-C195-46AF-8079-594A67FE554F}" srcOrd="0" destOrd="0" presId="urn:microsoft.com/office/officeart/2005/8/layout/hierarchy1"/>
    <dgm:cxn modelId="{A96DF4AC-26C8-4134-A871-77A47C9B95B7}" type="presOf" srcId="{F44F53A1-A42B-480D-A0F0-BFA1DD128D10}" destId="{4927758F-BD10-410C-BD2D-2BCEC20D7081}" srcOrd="0" destOrd="0" presId="urn:microsoft.com/office/officeart/2005/8/layout/hierarchy1"/>
    <dgm:cxn modelId="{B7DDFAFB-7003-4106-A5BC-0DEF38F9CE2B}" srcId="{94E184EA-9660-49E8-AC54-81D7B1998273}" destId="{31F8149F-FA26-418E-A559-C4B7E44D297B}" srcOrd="0" destOrd="0" parTransId="{D28D74B7-F617-4B84-81FD-6C8F57A27981}" sibTransId="{7091ABD5-690E-4B6E-85F1-48BF0EF83119}"/>
    <dgm:cxn modelId="{93F74CD8-690E-4B95-B7E7-567ED43F4C8D}" srcId="{94E184EA-9660-49E8-AC54-81D7B1998273}" destId="{947ECB52-70F2-4BEF-829C-166DC7A65682}" srcOrd="2" destOrd="0" parTransId="{6248B4A4-8B7D-4C3F-9183-7E0560EA4317}" sibTransId="{759A0967-750D-439C-8DBF-B84D52B3E0E1}"/>
    <dgm:cxn modelId="{8F51BD31-0DA2-4F13-A2CB-9A4AB8A8B0AA}" type="presOf" srcId="{0BBB972F-CEC4-40FB-A65C-EBD2EA9B5E66}" destId="{11A246FD-54A1-4147-B53E-13CDFD9E5791}" srcOrd="0" destOrd="0" presId="urn:microsoft.com/office/officeart/2005/8/layout/hierarchy1"/>
    <dgm:cxn modelId="{30B746BD-486D-4667-93BB-F7B644E0018F}" type="presOf" srcId="{6248B4A4-8B7D-4C3F-9183-7E0560EA4317}" destId="{C4E316F5-5538-4A0F-AE0D-F5CEC1A6079D}" srcOrd="0" destOrd="0" presId="urn:microsoft.com/office/officeart/2005/8/layout/hierarchy1"/>
    <dgm:cxn modelId="{A7D7A8B1-B8DB-422D-94D1-1CC50C2906F9}" type="presOf" srcId="{94E184EA-9660-49E8-AC54-81D7B1998273}" destId="{257426A6-9B3B-4BB1-9DC5-7E515F4032FD}" srcOrd="0" destOrd="0" presId="urn:microsoft.com/office/officeart/2005/8/layout/hierarchy1"/>
    <dgm:cxn modelId="{E09151F8-0C53-40F7-909F-23B03AFFA59E}" type="presOf" srcId="{947ECB52-70F2-4BEF-829C-166DC7A65682}" destId="{D63896BA-4331-46E8-A980-28507CB7BC17}" srcOrd="0" destOrd="0" presId="urn:microsoft.com/office/officeart/2005/8/layout/hierarchy1"/>
    <dgm:cxn modelId="{2AC893C6-E416-4A9D-BF9C-5EC2A10BEF3F}" type="presParOf" srcId="{4927758F-BD10-410C-BD2D-2BCEC20D7081}" destId="{D8FF15F4-682F-4166-A92F-0678263B1420}" srcOrd="0" destOrd="0" presId="urn:microsoft.com/office/officeart/2005/8/layout/hierarchy1"/>
    <dgm:cxn modelId="{884F176B-A9DC-44C6-ABEC-E617A1EDCA55}" type="presParOf" srcId="{D8FF15F4-682F-4166-A92F-0678263B1420}" destId="{8BFF7BA0-9714-49DC-9AB8-1E0ED630CA9D}" srcOrd="0" destOrd="0" presId="urn:microsoft.com/office/officeart/2005/8/layout/hierarchy1"/>
    <dgm:cxn modelId="{CF09D5D8-FAC8-4CAF-87DC-644132088679}" type="presParOf" srcId="{8BFF7BA0-9714-49DC-9AB8-1E0ED630CA9D}" destId="{A5987750-233C-400D-9CC0-241679E66D8F}" srcOrd="0" destOrd="0" presId="urn:microsoft.com/office/officeart/2005/8/layout/hierarchy1"/>
    <dgm:cxn modelId="{7F6A8D3A-601C-4B44-82C9-3AEB5809B428}" type="presParOf" srcId="{8BFF7BA0-9714-49DC-9AB8-1E0ED630CA9D}" destId="{257426A6-9B3B-4BB1-9DC5-7E515F4032FD}" srcOrd="1" destOrd="0" presId="urn:microsoft.com/office/officeart/2005/8/layout/hierarchy1"/>
    <dgm:cxn modelId="{8E893B65-D646-4FCC-9F2D-A372E615C915}" type="presParOf" srcId="{D8FF15F4-682F-4166-A92F-0678263B1420}" destId="{8C69E8E6-44D6-4D98-B33A-491E3B204093}" srcOrd="1" destOrd="0" presId="urn:microsoft.com/office/officeart/2005/8/layout/hierarchy1"/>
    <dgm:cxn modelId="{8CA5DE76-1CE3-4821-9815-DEE2A755BB5D}" type="presParOf" srcId="{8C69E8E6-44D6-4D98-B33A-491E3B204093}" destId="{A6FC8D17-C9E2-41BE-ACA5-379424ED71E7}" srcOrd="0" destOrd="0" presId="urn:microsoft.com/office/officeart/2005/8/layout/hierarchy1"/>
    <dgm:cxn modelId="{C8029A2B-3C24-4EB5-8BA9-B9A8BC089498}" type="presParOf" srcId="{8C69E8E6-44D6-4D98-B33A-491E3B204093}" destId="{11DF5199-3367-441A-81B9-B7EF96191197}" srcOrd="1" destOrd="0" presId="urn:microsoft.com/office/officeart/2005/8/layout/hierarchy1"/>
    <dgm:cxn modelId="{E77BB9AF-9D78-47FA-A20B-1AA81450B394}" type="presParOf" srcId="{11DF5199-3367-441A-81B9-B7EF96191197}" destId="{774A0FBB-4C7C-4550-8FA5-9F6DF1037618}" srcOrd="0" destOrd="0" presId="urn:microsoft.com/office/officeart/2005/8/layout/hierarchy1"/>
    <dgm:cxn modelId="{11062A27-495E-440B-9F6A-2AB1B7B4C169}" type="presParOf" srcId="{774A0FBB-4C7C-4550-8FA5-9F6DF1037618}" destId="{B93B9928-51FB-4E19-8016-7058699BEF20}" srcOrd="0" destOrd="0" presId="urn:microsoft.com/office/officeart/2005/8/layout/hierarchy1"/>
    <dgm:cxn modelId="{2A9A3E15-AA48-4E78-A9BE-3617B2EC9EE4}" type="presParOf" srcId="{774A0FBB-4C7C-4550-8FA5-9F6DF1037618}" destId="{0F2AEF03-FBD4-4D1A-B6BD-915BCF0628A5}" srcOrd="1" destOrd="0" presId="urn:microsoft.com/office/officeart/2005/8/layout/hierarchy1"/>
    <dgm:cxn modelId="{2C3E1D25-1E0E-4F0C-8A31-5A3439062BD6}" type="presParOf" srcId="{11DF5199-3367-441A-81B9-B7EF96191197}" destId="{2C0188A1-B792-4B3A-8671-395DDC6205CD}" srcOrd="1" destOrd="0" presId="urn:microsoft.com/office/officeart/2005/8/layout/hierarchy1"/>
    <dgm:cxn modelId="{00E4B8E3-BCCA-4920-A4DD-1C769F4B8507}" type="presParOf" srcId="{8C69E8E6-44D6-4D98-B33A-491E3B204093}" destId="{11A246FD-54A1-4147-B53E-13CDFD9E5791}" srcOrd="2" destOrd="0" presId="urn:microsoft.com/office/officeart/2005/8/layout/hierarchy1"/>
    <dgm:cxn modelId="{91D345DE-98C0-4FD1-9B78-0B025508D4BC}" type="presParOf" srcId="{8C69E8E6-44D6-4D98-B33A-491E3B204093}" destId="{F1C91AFB-040A-4A01-ADD8-FF7176EB0417}" srcOrd="3" destOrd="0" presId="urn:microsoft.com/office/officeart/2005/8/layout/hierarchy1"/>
    <dgm:cxn modelId="{C2F5B139-1362-4DC8-9152-A99B2EC3AC38}" type="presParOf" srcId="{F1C91AFB-040A-4A01-ADD8-FF7176EB0417}" destId="{CB03402F-F603-49E8-B7C0-0D10A0F74F4F}" srcOrd="0" destOrd="0" presId="urn:microsoft.com/office/officeart/2005/8/layout/hierarchy1"/>
    <dgm:cxn modelId="{A6B5BC8D-F2AB-48D8-865F-88F24FAD3E4A}" type="presParOf" srcId="{CB03402F-F603-49E8-B7C0-0D10A0F74F4F}" destId="{4B2E2AE3-B055-4A74-9AF3-EA60CF586604}" srcOrd="0" destOrd="0" presId="urn:microsoft.com/office/officeart/2005/8/layout/hierarchy1"/>
    <dgm:cxn modelId="{14E6A283-AD2B-4ED1-9DC2-0C5C8849CFC2}" type="presParOf" srcId="{CB03402F-F603-49E8-B7C0-0D10A0F74F4F}" destId="{186CF6EC-C195-46AF-8079-594A67FE554F}" srcOrd="1" destOrd="0" presId="urn:microsoft.com/office/officeart/2005/8/layout/hierarchy1"/>
    <dgm:cxn modelId="{B7FAB40F-8A6A-44C5-BE3D-98F6E28B6D80}" type="presParOf" srcId="{F1C91AFB-040A-4A01-ADD8-FF7176EB0417}" destId="{6DC22692-2687-4646-883B-2D77A414B57F}" srcOrd="1" destOrd="0" presId="urn:microsoft.com/office/officeart/2005/8/layout/hierarchy1"/>
    <dgm:cxn modelId="{B0520060-B9E9-4EAE-BF2D-8413CD9F8F54}" type="presParOf" srcId="{8C69E8E6-44D6-4D98-B33A-491E3B204093}" destId="{C4E316F5-5538-4A0F-AE0D-F5CEC1A6079D}" srcOrd="4" destOrd="0" presId="urn:microsoft.com/office/officeart/2005/8/layout/hierarchy1"/>
    <dgm:cxn modelId="{109448AA-99CB-484D-B258-8A01E9558E39}" type="presParOf" srcId="{8C69E8E6-44D6-4D98-B33A-491E3B204093}" destId="{7F0718D8-1AFC-442A-A743-E5968DEA2B9E}" srcOrd="5" destOrd="0" presId="urn:microsoft.com/office/officeart/2005/8/layout/hierarchy1"/>
    <dgm:cxn modelId="{33B59603-1A5C-498E-A920-979EAB433AEC}" type="presParOf" srcId="{7F0718D8-1AFC-442A-A743-E5968DEA2B9E}" destId="{8E83B9D2-95CD-48DC-86A8-2EE40D576E28}" srcOrd="0" destOrd="0" presId="urn:microsoft.com/office/officeart/2005/8/layout/hierarchy1"/>
    <dgm:cxn modelId="{8F01B960-B0FD-47A1-91D4-08CED3E1A96A}" type="presParOf" srcId="{8E83B9D2-95CD-48DC-86A8-2EE40D576E28}" destId="{DC7D3EA0-AEB0-4860-B734-5D39E5D0B082}" srcOrd="0" destOrd="0" presId="urn:microsoft.com/office/officeart/2005/8/layout/hierarchy1"/>
    <dgm:cxn modelId="{D577B8FF-993B-44AF-BCE7-22E1D8C2F521}" type="presParOf" srcId="{8E83B9D2-95CD-48DC-86A8-2EE40D576E28}" destId="{D63896BA-4331-46E8-A980-28507CB7BC17}" srcOrd="1" destOrd="0" presId="urn:microsoft.com/office/officeart/2005/8/layout/hierarchy1"/>
    <dgm:cxn modelId="{E7B238D1-6F3D-4AFC-ACB0-1E04454E7CB8}" type="presParOf" srcId="{7F0718D8-1AFC-442A-A743-E5968DEA2B9E}" destId="{D82BC65A-5ECB-42CD-B04F-EE2A6AA4403B}" srcOrd="1" destOrd="0" presId="urn:microsoft.com/office/officeart/2005/8/layout/hierarchy1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44F53A1-A42B-480D-A0F0-BFA1DD128D1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53FAE4-A1E6-4799-9C6F-6BDEDCE24BCA}">
      <dgm:prSet phldrT="[Text]" custT="1"/>
      <dgm:spPr/>
      <dgm:t>
        <a:bodyPr/>
        <a:lstStyle/>
        <a:p>
          <a:r>
            <a:rPr lang="en-US" sz="4400" dirty="0" err="1" smtClean="0"/>
            <a:t>একাডেমিক</a:t>
          </a:r>
          <a:endParaRPr lang="en-US" sz="4400" dirty="0"/>
        </a:p>
      </dgm:t>
    </dgm:pt>
    <dgm:pt modelId="{F424ACAC-3A62-412B-B5AB-41F3EAB767D4}" type="parTrans" cxnId="{96216520-0D34-40E4-B932-FFED3A4B5971}">
      <dgm:prSet/>
      <dgm:spPr/>
      <dgm:t>
        <a:bodyPr/>
        <a:lstStyle/>
        <a:p>
          <a:endParaRPr lang="en-US"/>
        </a:p>
      </dgm:t>
    </dgm:pt>
    <dgm:pt modelId="{0A6F4DBC-074B-4D4F-AB4F-0130D903E3BC}" type="sibTrans" cxnId="{96216520-0D34-40E4-B932-FFED3A4B5971}">
      <dgm:prSet/>
      <dgm:spPr/>
      <dgm:t>
        <a:bodyPr/>
        <a:lstStyle/>
        <a:p>
          <a:endParaRPr lang="en-US"/>
        </a:p>
      </dgm:t>
    </dgm:pt>
    <dgm:pt modelId="{94E184EA-9660-49E8-AC54-81D7B1998273}">
      <dgm:prSet phldrT="[Text]" custT="1"/>
      <dgm:spPr/>
      <dgm:t>
        <a:bodyPr/>
        <a:lstStyle/>
        <a:p>
          <a:r>
            <a:rPr lang="en-US" sz="2800" dirty="0" err="1" smtClean="0"/>
            <a:t>নৃ-তাত্ত্বিক</a:t>
          </a:r>
          <a:endParaRPr lang="en-US" sz="2800" dirty="0"/>
        </a:p>
      </dgm:t>
    </dgm:pt>
    <dgm:pt modelId="{9CB44E09-72D2-4FF9-86DC-C3C052870193}" type="parTrans" cxnId="{D9503869-9BF5-4574-AAC6-81B69D7221B3}">
      <dgm:prSet/>
      <dgm:spPr/>
      <dgm:t>
        <a:bodyPr/>
        <a:lstStyle/>
        <a:p>
          <a:endParaRPr lang="en-US"/>
        </a:p>
      </dgm:t>
    </dgm:pt>
    <dgm:pt modelId="{C5841C08-D1D4-4244-ABC7-F7988ECB69EF}" type="sibTrans" cxnId="{D9503869-9BF5-4574-AAC6-81B69D7221B3}">
      <dgm:prSet/>
      <dgm:spPr/>
      <dgm:t>
        <a:bodyPr/>
        <a:lstStyle/>
        <a:p>
          <a:endParaRPr lang="en-US"/>
        </a:p>
      </dgm:t>
    </dgm:pt>
    <dgm:pt modelId="{31F8149F-FA26-418E-A559-C4B7E44D297B}">
      <dgm:prSet phldrT="[Text]"/>
      <dgm:spPr/>
      <dgm:t>
        <a:bodyPr/>
        <a:lstStyle/>
        <a:p>
          <a:r>
            <a:rPr lang="en-US" dirty="0" err="1" smtClean="0"/>
            <a:t>এথনোগ্রাফিক</a:t>
          </a:r>
          <a:endParaRPr lang="en-US" dirty="0"/>
        </a:p>
      </dgm:t>
    </dgm:pt>
    <dgm:pt modelId="{D28D74B7-F617-4B84-81FD-6C8F57A27981}" type="parTrans" cxnId="{B7DDFAFB-7003-4106-A5BC-0DEF38F9CE2B}">
      <dgm:prSet/>
      <dgm:spPr/>
      <dgm:t>
        <a:bodyPr/>
        <a:lstStyle/>
        <a:p>
          <a:endParaRPr lang="en-US"/>
        </a:p>
      </dgm:t>
    </dgm:pt>
    <dgm:pt modelId="{7091ABD5-690E-4B6E-85F1-48BF0EF83119}" type="sibTrans" cxnId="{B7DDFAFB-7003-4106-A5BC-0DEF38F9CE2B}">
      <dgm:prSet/>
      <dgm:spPr/>
      <dgm:t>
        <a:bodyPr/>
        <a:lstStyle/>
        <a:p>
          <a:endParaRPr lang="en-US"/>
        </a:p>
      </dgm:t>
    </dgm:pt>
    <dgm:pt modelId="{EFB7ECA6-6B28-4CB5-81E0-00237918EE93}">
      <dgm:prSet phldrT="[Text]"/>
      <dgm:spPr/>
      <dgm:t>
        <a:bodyPr/>
        <a:lstStyle/>
        <a:p>
          <a:r>
            <a:rPr lang="en-US" dirty="0" err="1" smtClean="0"/>
            <a:t>অটো</a:t>
          </a:r>
          <a:r>
            <a:rPr lang="en-US" dirty="0" smtClean="0"/>
            <a:t> </a:t>
          </a:r>
          <a:r>
            <a:rPr lang="en-US" dirty="0" err="1" smtClean="0"/>
            <a:t>এথনোগ্রাফিক</a:t>
          </a:r>
          <a:endParaRPr lang="en-US" dirty="0"/>
        </a:p>
      </dgm:t>
    </dgm:pt>
    <dgm:pt modelId="{0BBB972F-CEC4-40FB-A65C-EBD2EA9B5E66}" type="parTrans" cxnId="{2AEDC28B-8EA2-462E-B004-3F66D916BD9D}">
      <dgm:prSet/>
      <dgm:spPr/>
      <dgm:t>
        <a:bodyPr/>
        <a:lstStyle/>
        <a:p>
          <a:endParaRPr lang="en-US"/>
        </a:p>
      </dgm:t>
    </dgm:pt>
    <dgm:pt modelId="{C4564720-5DAC-4F92-AC23-4BD315E376E1}" type="sibTrans" cxnId="{2AEDC28B-8EA2-462E-B004-3F66D916BD9D}">
      <dgm:prSet/>
      <dgm:spPr/>
      <dgm:t>
        <a:bodyPr/>
        <a:lstStyle/>
        <a:p>
          <a:endParaRPr lang="en-US"/>
        </a:p>
      </dgm:t>
    </dgm:pt>
    <dgm:pt modelId="{2B6057D6-BAF2-470A-B5FC-34865C08AE5E}">
      <dgm:prSet phldrT="[Text]" custT="1"/>
      <dgm:spPr/>
      <dgm:t>
        <a:bodyPr/>
        <a:lstStyle/>
        <a:p>
          <a:r>
            <a:rPr lang="en-US" sz="2800" dirty="0" err="1" smtClean="0"/>
            <a:t>গবেষণার</a:t>
          </a:r>
          <a:r>
            <a:rPr lang="en-US" sz="2800" dirty="0" smtClean="0"/>
            <a:t> </a:t>
          </a:r>
          <a:r>
            <a:rPr lang="en-US" sz="2800" dirty="0" err="1" smtClean="0"/>
            <a:t>আউটপুট</a:t>
          </a:r>
          <a:endParaRPr lang="en-US" sz="2800" dirty="0"/>
        </a:p>
      </dgm:t>
    </dgm:pt>
    <dgm:pt modelId="{2747B327-AB33-4D49-AA42-442CB6E54935}" type="parTrans" cxnId="{966B6B1F-3542-4887-8A1C-CF757753C441}">
      <dgm:prSet/>
      <dgm:spPr/>
      <dgm:t>
        <a:bodyPr/>
        <a:lstStyle/>
        <a:p>
          <a:endParaRPr lang="en-US"/>
        </a:p>
      </dgm:t>
    </dgm:pt>
    <dgm:pt modelId="{AD121883-B784-409F-A58E-87B070E07EC1}" type="sibTrans" cxnId="{966B6B1F-3542-4887-8A1C-CF757753C441}">
      <dgm:prSet/>
      <dgm:spPr/>
      <dgm:t>
        <a:bodyPr/>
        <a:lstStyle/>
        <a:p>
          <a:endParaRPr lang="en-US"/>
        </a:p>
      </dgm:t>
    </dgm:pt>
    <dgm:pt modelId="{D246AB92-9E5E-4A49-AC5E-9561F9460B95}">
      <dgm:prSet phldrT="[Text]"/>
      <dgm:spPr/>
      <dgm:t>
        <a:bodyPr/>
        <a:lstStyle/>
        <a:p>
          <a:r>
            <a:rPr lang="en-US" dirty="0" err="1" smtClean="0"/>
            <a:t>রিসার্স</a:t>
          </a:r>
          <a:r>
            <a:rPr lang="en-US" dirty="0" smtClean="0"/>
            <a:t> </a:t>
          </a:r>
          <a:r>
            <a:rPr lang="en-US" dirty="0" err="1" smtClean="0"/>
            <a:t>ভিডিও</a:t>
          </a:r>
          <a:endParaRPr lang="en-US" dirty="0"/>
        </a:p>
      </dgm:t>
    </dgm:pt>
    <dgm:pt modelId="{3E52FFDC-98AF-4C7A-A751-EBF62546C67F}" type="parTrans" cxnId="{58218863-09D9-416E-83EB-BA93AD154877}">
      <dgm:prSet/>
      <dgm:spPr/>
      <dgm:t>
        <a:bodyPr/>
        <a:lstStyle/>
        <a:p>
          <a:endParaRPr lang="en-US"/>
        </a:p>
      </dgm:t>
    </dgm:pt>
    <dgm:pt modelId="{D23D37C9-C072-42E6-B581-177B1F21B501}" type="sibTrans" cxnId="{58218863-09D9-416E-83EB-BA93AD154877}">
      <dgm:prSet/>
      <dgm:spPr/>
      <dgm:t>
        <a:bodyPr/>
        <a:lstStyle/>
        <a:p>
          <a:endParaRPr lang="en-US"/>
        </a:p>
      </dgm:t>
    </dgm:pt>
    <dgm:pt modelId="{CC78A98E-2C64-4C1E-9D1B-9EF256B67F25}">
      <dgm:prSet phldrT="[Text]"/>
      <dgm:spPr/>
      <dgm:t>
        <a:bodyPr/>
        <a:lstStyle/>
        <a:p>
          <a:r>
            <a:rPr lang="en-US" dirty="0" err="1" smtClean="0"/>
            <a:t>ভিডিও</a:t>
          </a:r>
          <a:r>
            <a:rPr lang="en-US" dirty="0" smtClean="0"/>
            <a:t> </a:t>
          </a:r>
          <a:r>
            <a:rPr lang="en-US" dirty="0" err="1" smtClean="0"/>
            <a:t>এসে</a:t>
          </a:r>
          <a:endParaRPr lang="en-US" dirty="0"/>
        </a:p>
      </dgm:t>
    </dgm:pt>
    <dgm:pt modelId="{076D113F-6010-4825-A7E1-4CD95365B654}" type="parTrans" cxnId="{F846E357-5F11-49E1-B6DA-8CDD2978D791}">
      <dgm:prSet/>
      <dgm:spPr/>
      <dgm:t>
        <a:bodyPr/>
        <a:lstStyle/>
        <a:p>
          <a:endParaRPr lang="en-US"/>
        </a:p>
      </dgm:t>
    </dgm:pt>
    <dgm:pt modelId="{2B03F941-4641-4F00-AEF0-86D8C9150BF8}" type="sibTrans" cxnId="{F846E357-5F11-49E1-B6DA-8CDD2978D791}">
      <dgm:prSet/>
      <dgm:spPr/>
      <dgm:t>
        <a:bodyPr/>
        <a:lstStyle/>
        <a:p>
          <a:endParaRPr lang="en-US"/>
        </a:p>
      </dgm:t>
    </dgm:pt>
    <dgm:pt modelId="{DD7DBE68-8EB9-4C00-9375-6B11DCAE0A20}">
      <dgm:prSet phldrT="[Text]"/>
      <dgm:spPr/>
      <dgm:t>
        <a:bodyPr/>
        <a:lstStyle/>
        <a:p>
          <a:r>
            <a:rPr lang="en-US" dirty="0" err="1" smtClean="0"/>
            <a:t>থিসিস</a:t>
          </a:r>
          <a:r>
            <a:rPr lang="en-US" dirty="0" smtClean="0"/>
            <a:t> </a:t>
          </a:r>
          <a:r>
            <a:rPr lang="en-US" dirty="0" err="1" smtClean="0"/>
            <a:t>ফিল্ম</a:t>
          </a:r>
          <a:endParaRPr lang="en-US" dirty="0"/>
        </a:p>
      </dgm:t>
    </dgm:pt>
    <dgm:pt modelId="{58097671-6543-4AAE-B178-349729736F71}" type="parTrans" cxnId="{5EDB4240-9308-46D5-9569-413A804EBD39}">
      <dgm:prSet/>
      <dgm:spPr/>
      <dgm:t>
        <a:bodyPr/>
        <a:lstStyle/>
        <a:p>
          <a:endParaRPr lang="en-US"/>
        </a:p>
      </dgm:t>
    </dgm:pt>
    <dgm:pt modelId="{232565B7-7763-4B65-B9CA-907BA321AF7D}" type="sibTrans" cxnId="{5EDB4240-9308-46D5-9569-413A804EBD39}">
      <dgm:prSet/>
      <dgm:spPr/>
      <dgm:t>
        <a:bodyPr/>
        <a:lstStyle/>
        <a:p>
          <a:endParaRPr lang="en-US"/>
        </a:p>
      </dgm:t>
    </dgm:pt>
    <dgm:pt modelId="{947ECB52-70F2-4BEF-829C-166DC7A65682}">
      <dgm:prSet phldrT="[Text]"/>
      <dgm:spPr/>
      <dgm:t>
        <a:bodyPr/>
        <a:lstStyle/>
        <a:p>
          <a:r>
            <a:rPr lang="en-US" dirty="0" err="1" smtClean="0"/>
            <a:t>এথনো-ফিকশন</a:t>
          </a:r>
          <a:endParaRPr lang="en-US" dirty="0"/>
        </a:p>
      </dgm:t>
    </dgm:pt>
    <dgm:pt modelId="{6248B4A4-8B7D-4C3F-9183-7E0560EA4317}" type="parTrans" cxnId="{93F74CD8-690E-4B95-B7E7-567ED43F4C8D}">
      <dgm:prSet/>
      <dgm:spPr/>
      <dgm:t>
        <a:bodyPr/>
        <a:lstStyle/>
        <a:p>
          <a:endParaRPr lang="en-US"/>
        </a:p>
      </dgm:t>
    </dgm:pt>
    <dgm:pt modelId="{759A0967-750D-439C-8DBF-B84D52B3E0E1}" type="sibTrans" cxnId="{93F74CD8-690E-4B95-B7E7-567ED43F4C8D}">
      <dgm:prSet/>
      <dgm:spPr/>
      <dgm:t>
        <a:bodyPr/>
        <a:lstStyle/>
        <a:p>
          <a:endParaRPr lang="en-US"/>
        </a:p>
      </dgm:t>
    </dgm:pt>
    <dgm:pt modelId="{4927758F-BD10-410C-BD2D-2BCEC20D7081}" type="pres">
      <dgm:prSet presAssocID="{F44F53A1-A42B-480D-A0F0-BFA1DD128D1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825D784-09AA-4BC3-B926-A3A9CDBFF158}" type="pres">
      <dgm:prSet presAssocID="{3C53FAE4-A1E6-4799-9C6F-6BDEDCE24BCA}" presName="hierRoot1" presStyleCnt="0"/>
      <dgm:spPr/>
    </dgm:pt>
    <dgm:pt modelId="{CA66A5A7-E864-4EB1-8817-04DB886CD893}" type="pres">
      <dgm:prSet presAssocID="{3C53FAE4-A1E6-4799-9C6F-6BDEDCE24BCA}" presName="composite" presStyleCnt="0"/>
      <dgm:spPr/>
    </dgm:pt>
    <dgm:pt modelId="{AB55594F-56A4-4343-B792-640432D3E738}" type="pres">
      <dgm:prSet presAssocID="{3C53FAE4-A1E6-4799-9C6F-6BDEDCE24BCA}" presName="background" presStyleLbl="node0" presStyleIdx="0" presStyleCnt="1"/>
      <dgm:spPr/>
    </dgm:pt>
    <dgm:pt modelId="{0B2E8F06-6BC2-424D-851B-42E4361C688C}" type="pres">
      <dgm:prSet presAssocID="{3C53FAE4-A1E6-4799-9C6F-6BDEDCE24BCA}" presName="text" presStyleLbl="fgAcc0" presStyleIdx="0" presStyleCnt="1" custScaleX="394643" custScaleY="129470" custLinFactNeighborY="-526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51F9D5-1BDC-4941-9A65-1836F030E109}" type="pres">
      <dgm:prSet presAssocID="{3C53FAE4-A1E6-4799-9C6F-6BDEDCE24BCA}" presName="hierChild2" presStyleCnt="0"/>
      <dgm:spPr/>
    </dgm:pt>
    <dgm:pt modelId="{48933B8E-75B5-4493-B70A-C2F91E5C6317}" type="pres">
      <dgm:prSet presAssocID="{9CB44E09-72D2-4FF9-86DC-C3C052870193}" presName="Name10" presStyleLbl="parChTrans1D2" presStyleIdx="0" presStyleCnt="2"/>
      <dgm:spPr/>
      <dgm:t>
        <a:bodyPr/>
        <a:lstStyle/>
        <a:p>
          <a:endParaRPr lang="en-US"/>
        </a:p>
      </dgm:t>
    </dgm:pt>
    <dgm:pt modelId="{612C40FA-28C6-4506-A5AB-C44B32612091}" type="pres">
      <dgm:prSet presAssocID="{94E184EA-9660-49E8-AC54-81D7B1998273}" presName="hierRoot2" presStyleCnt="0"/>
      <dgm:spPr/>
    </dgm:pt>
    <dgm:pt modelId="{ED95871E-2862-45C5-9785-80CE01AD3825}" type="pres">
      <dgm:prSet presAssocID="{94E184EA-9660-49E8-AC54-81D7B1998273}" presName="composite2" presStyleCnt="0"/>
      <dgm:spPr/>
    </dgm:pt>
    <dgm:pt modelId="{FBFA755F-B5C3-488C-BC38-9850E6A33726}" type="pres">
      <dgm:prSet presAssocID="{94E184EA-9660-49E8-AC54-81D7B1998273}" presName="background2" presStyleLbl="node2" presStyleIdx="0" presStyleCnt="2"/>
      <dgm:spPr/>
    </dgm:pt>
    <dgm:pt modelId="{34F2B315-AA86-439C-AE21-C5AB09A398EB}" type="pres">
      <dgm:prSet presAssocID="{94E184EA-9660-49E8-AC54-81D7B1998273}" presName="text2" presStyleLbl="fgAcc2" presStyleIdx="0" presStyleCnt="2" custScaleX="2330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A13213-44F4-4EC4-9069-B76B64B38125}" type="pres">
      <dgm:prSet presAssocID="{94E184EA-9660-49E8-AC54-81D7B1998273}" presName="hierChild3" presStyleCnt="0"/>
      <dgm:spPr/>
    </dgm:pt>
    <dgm:pt modelId="{A7BBDD1C-540D-44B7-BF40-54DC9B8B1B36}" type="pres">
      <dgm:prSet presAssocID="{D28D74B7-F617-4B84-81FD-6C8F57A27981}" presName="Name17" presStyleLbl="parChTrans1D3" presStyleIdx="0" presStyleCnt="6"/>
      <dgm:spPr/>
      <dgm:t>
        <a:bodyPr/>
        <a:lstStyle/>
        <a:p>
          <a:endParaRPr lang="en-US"/>
        </a:p>
      </dgm:t>
    </dgm:pt>
    <dgm:pt modelId="{6506CDD0-AE6B-44EA-9B43-DDDF56D6F118}" type="pres">
      <dgm:prSet presAssocID="{31F8149F-FA26-418E-A559-C4B7E44D297B}" presName="hierRoot3" presStyleCnt="0"/>
      <dgm:spPr/>
    </dgm:pt>
    <dgm:pt modelId="{1AC38FD5-D92C-4948-B12A-5AA461634839}" type="pres">
      <dgm:prSet presAssocID="{31F8149F-FA26-418E-A559-C4B7E44D297B}" presName="composite3" presStyleCnt="0"/>
      <dgm:spPr/>
    </dgm:pt>
    <dgm:pt modelId="{106BF037-5D35-4C41-8562-7A65B07EA5F9}" type="pres">
      <dgm:prSet presAssocID="{31F8149F-FA26-418E-A559-C4B7E44D297B}" presName="background3" presStyleLbl="node3" presStyleIdx="0" presStyleCnt="6"/>
      <dgm:spPr/>
    </dgm:pt>
    <dgm:pt modelId="{FC7DDEC8-C87D-43F2-BA73-FE6E3D800673}" type="pres">
      <dgm:prSet presAssocID="{31F8149F-FA26-418E-A559-C4B7E44D297B}" presName="text3" presStyleLbl="fgAcc3" presStyleIdx="0" presStyleCnt="6" custScaleX="122398" custLinFactNeighborY="318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DC42A8-D4E3-47C9-ABCE-284F1D92471C}" type="pres">
      <dgm:prSet presAssocID="{31F8149F-FA26-418E-A559-C4B7E44D297B}" presName="hierChild4" presStyleCnt="0"/>
      <dgm:spPr/>
    </dgm:pt>
    <dgm:pt modelId="{5988F90D-A33B-4F98-BD39-A2B8DA7E24CB}" type="pres">
      <dgm:prSet presAssocID="{0BBB972F-CEC4-40FB-A65C-EBD2EA9B5E66}" presName="Name17" presStyleLbl="parChTrans1D3" presStyleIdx="1" presStyleCnt="6"/>
      <dgm:spPr/>
      <dgm:t>
        <a:bodyPr/>
        <a:lstStyle/>
        <a:p>
          <a:endParaRPr lang="en-US"/>
        </a:p>
      </dgm:t>
    </dgm:pt>
    <dgm:pt modelId="{821E3856-3745-4175-A2F0-66CF18B21DB8}" type="pres">
      <dgm:prSet presAssocID="{EFB7ECA6-6B28-4CB5-81E0-00237918EE93}" presName="hierRoot3" presStyleCnt="0"/>
      <dgm:spPr/>
    </dgm:pt>
    <dgm:pt modelId="{B6BA948B-2F9F-4440-9611-CDCA6309B6CB}" type="pres">
      <dgm:prSet presAssocID="{EFB7ECA6-6B28-4CB5-81E0-00237918EE93}" presName="composite3" presStyleCnt="0"/>
      <dgm:spPr/>
    </dgm:pt>
    <dgm:pt modelId="{620E4514-5B88-4A51-BFE8-00470CF0CDAF}" type="pres">
      <dgm:prSet presAssocID="{EFB7ECA6-6B28-4CB5-81E0-00237918EE93}" presName="background3" presStyleLbl="node3" presStyleIdx="1" presStyleCnt="6"/>
      <dgm:spPr/>
    </dgm:pt>
    <dgm:pt modelId="{F3AA2C03-E83B-441B-8F55-22210A4E00D8}" type="pres">
      <dgm:prSet presAssocID="{EFB7ECA6-6B28-4CB5-81E0-00237918EE93}" presName="text3" presStyleLbl="fgAcc3" presStyleIdx="1" presStyleCnt="6" custLinFactNeighborY="318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877075-791A-4798-8AB0-64E1416708DC}" type="pres">
      <dgm:prSet presAssocID="{EFB7ECA6-6B28-4CB5-81E0-00237918EE93}" presName="hierChild4" presStyleCnt="0"/>
      <dgm:spPr/>
    </dgm:pt>
    <dgm:pt modelId="{F9CE9F18-3B44-445B-857F-90DA5041C5AE}" type="pres">
      <dgm:prSet presAssocID="{6248B4A4-8B7D-4C3F-9183-7E0560EA4317}" presName="Name17" presStyleLbl="parChTrans1D3" presStyleIdx="2" presStyleCnt="6"/>
      <dgm:spPr/>
      <dgm:t>
        <a:bodyPr/>
        <a:lstStyle/>
        <a:p>
          <a:endParaRPr lang="en-US"/>
        </a:p>
      </dgm:t>
    </dgm:pt>
    <dgm:pt modelId="{1C079428-CB9A-42ED-B241-1597F04BF151}" type="pres">
      <dgm:prSet presAssocID="{947ECB52-70F2-4BEF-829C-166DC7A65682}" presName="hierRoot3" presStyleCnt="0"/>
      <dgm:spPr/>
    </dgm:pt>
    <dgm:pt modelId="{01C2F617-9D83-4BE8-ABAD-AF4CA2A993FB}" type="pres">
      <dgm:prSet presAssocID="{947ECB52-70F2-4BEF-829C-166DC7A65682}" presName="composite3" presStyleCnt="0"/>
      <dgm:spPr/>
    </dgm:pt>
    <dgm:pt modelId="{78DA8238-FEBD-4102-809C-D75DAA5C774E}" type="pres">
      <dgm:prSet presAssocID="{947ECB52-70F2-4BEF-829C-166DC7A65682}" presName="background3" presStyleLbl="node3" presStyleIdx="2" presStyleCnt="6"/>
      <dgm:spPr/>
    </dgm:pt>
    <dgm:pt modelId="{0BC10D2C-74CE-421B-A8C9-FFC778D75557}" type="pres">
      <dgm:prSet presAssocID="{947ECB52-70F2-4BEF-829C-166DC7A65682}" presName="text3" presStyleLbl="fgAcc3" presStyleIdx="2" presStyleCnt="6" custLinFactNeighborY="318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AAFE1F-0296-495C-BD4E-B404E303A859}" type="pres">
      <dgm:prSet presAssocID="{947ECB52-70F2-4BEF-829C-166DC7A65682}" presName="hierChild4" presStyleCnt="0"/>
      <dgm:spPr/>
    </dgm:pt>
    <dgm:pt modelId="{F4F417F2-DFF8-44AB-93C3-5CF40D4FEA9D}" type="pres">
      <dgm:prSet presAssocID="{2747B327-AB33-4D49-AA42-442CB6E54935}" presName="Name10" presStyleLbl="parChTrans1D2" presStyleIdx="1" presStyleCnt="2"/>
      <dgm:spPr/>
      <dgm:t>
        <a:bodyPr/>
        <a:lstStyle/>
        <a:p>
          <a:endParaRPr lang="en-US"/>
        </a:p>
      </dgm:t>
    </dgm:pt>
    <dgm:pt modelId="{1AF1D6AC-433A-4CC7-A34D-D5DB6D0C1DCF}" type="pres">
      <dgm:prSet presAssocID="{2B6057D6-BAF2-470A-B5FC-34865C08AE5E}" presName="hierRoot2" presStyleCnt="0"/>
      <dgm:spPr/>
    </dgm:pt>
    <dgm:pt modelId="{B12A79A7-A713-44E2-951F-AD30110F704B}" type="pres">
      <dgm:prSet presAssocID="{2B6057D6-BAF2-470A-B5FC-34865C08AE5E}" presName="composite2" presStyleCnt="0"/>
      <dgm:spPr/>
    </dgm:pt>
    <dgm:pt modelId="{0006D0AD-CCAF-4A8E-BF3D-087D18052172}" type="pres">
      <dgm:prSet presAssocID="{2B6057D6-BAF2-470A-B5FC-34865C08AE5E}" presName="background2" presStyleLbl="node2" presStyleIdx="1" presStyleCnt="2"/>
      <dgm:spPr/>
    </dgm:pt>
    <dgm:pt modelId="{B5BC68E4-AD4C-4501-8D9B-3DFDB7D81EE8}" type="pres">
      <dgm:prSet presAssocID="{2B6057D6-BAF2-470A-B5FC-34865C08AE5E}" presName="text2" presStyleLbl="fgAcc2" presStyleIdx="1" presStyleCnt="2" custScaleX="3044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6F8F04-F28F-4927-8F23-A705A4BBB0D1}" type="pres">
      <dgm:prSet presAssocID="{2B6057D6-BAF2-470A-B5FC-34865C08AE5E}" presName="hierChild3" presStyleCnt="0"/>
      <dgm:spPr/>
    </dgm:pt>
    <dgm:pt modelId="{303B10FE-9373-4F4B-A83A-2716E0F7232B}" type="pres">
      <dgm:prSet presAssocID="{3E52FFDC-98AF-4C7A-A751-EBF62546C67F}" presName="Name17" presStyleLbl="parChTrans1D3" presStyleIdx="3" presStyleCnt="6"/>
      <dgm:spPr/>
      <dgm:t>
        <a:bodyPr/>
        <a:lstStyle/>
        <a:p>
          <a:endParaRPr lang="en-US"/>
        </a:p>
      </dgm:t>
    </dgm:pt>
    <dgm:pt modelId="{AC24C321-61AB-4D70-BB3D-47451FE6B5F2}" type="pres">
      <dgm:prSet presAssocID="{D246AB92-9E5E-4A49-AC5E-9561F9460B95}" presName="hierRoot3" presStyleCnt="0"/>
      <dgm:spPr/>
    </dgm:pt>
    <dgm:pt modelId="{EC3D9584-1258-4EB6-840F-EF798C628F8D}" type="pres">
      <dgm:prSet presAssocID="{D246AB92-9E5E-4A49-AC5E-9561F9460B95}" presName="composite3" presStyleCnt="0"/>
      <dgm:spPr/>
    </dgm:pt>
    <dgm:pt modelId="{865C6A79-0735-42B4-9FF5-8EB4E621366B}" type="pres">
      <dgm:prSet presAssocID="{D246AB92-9E5E-4A49-AC5E-9561F9460B95}" presName="background3" presStyleLbl="node3" presStyleIdx="3" presStyleCnt="6"/>
      <dgm:spPr/>
    </dgm:pt>
    <dgm:pt modelId="{AF98E24C-6A7D-46B0-889F-2640BB24404D}" type="pres">
      <dgm:prSet presAssocID="{D246AB92-9E5E-4A49-AC5E-9561F9460B95}" presName="text3" presStyleLbl="fgAcc3" presStyleIdx="3" presStyleCnt="6" custLinFactNeighborY="318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17887E-5204-40DF-AF5F-7532697493BF}" type="pres">
      <dgm:prSet presAssocID="{D246AB92-9E5E-4A49-AC5E-9561F9460B95}" presName="hierChild4" presStyleCnt="0"/>
      <dgm:spPr/>
    </dgm:pt>
    <dgm:pt modelId="{ADF93A50-F8E6-4EDB-85AC-90DC9EB15DA2}" type="pres">
      <dgm:prSet presAssocID="{076D113F-6010-4825-A7E1-4CD95365B654}" presName="Name17" presStyleLbl="parChTrans1D3" presStyleIdx="4" presStyleCnt="6"/>
      <dgm:spPr/>
      <dgm:t>
        <a:bodyPr/>
        <a:lstStyle/>
        <a:p>
          <a:endParaRPr lang="en-US"/>
        </a:p>
      </dgm:t>
    </dgm:pt>
    <dgm:pt modelId="{929CB08E-29D4-4BF8-8C7E-21AFB0F580AF}" type="pres">
      <dgm:prSet presAssocID="{CC78A98E-2C64-4C1E-9D1B-9EF256B67F25}" presName="hierRoot3" presStyleCnt="0"/>
      <dgm:spPr/>
    </dgm:pt>
    <dgm:pt modelId="{DBAB5690-0DB9-4217-BEC7-01D7D9EAF368}" type="pres">
      <dgm:prSet presAssocID="{CC78A98E-2C64-4C1E-9D1B-9EF256B67F25}" presName="composite3" presStyleCnt="0"/>
      <dgm:spPr/>
    </dgm:pt>
    <dgm:pt modelId="{FF3FBB7D-7B53-4770-ACE4-9E901C64E57E}" type="pres">
      <dgm:prSet presAssocID="{CC78A98E-2C64-4C1E-9D1B-9EF256B67F25}" presName="background3" presStyleLbl="node3" presStyleIdx="4" presStyleCnt="6"/>
      <dgm:spPr/>
    </dgm:pt>
    <dgm:pt modelId="{A5FE6B38-767C-4F52-9FB5-5BB42B31DC5E}" type="pres">
      <dgm:prSet presAssocID="{CC78A98E-2C64-4C1E-9D1B-9EF256B67F25}" presName="text3" presStyleLbl="fgAcc3" presStyleIdx="4" presStyleCnt="6" custLinFactNeighborY="318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354CCD-1070-4FBD-B66C-94DBB6F62643}" type="pres">
      <dgm:prSet presAssocID="{CC78A98E-2C64-4C1E-9D1B-9EF256B67F25}" presName="hierChild4" presStyleCnt="0"/>
      <dgm:spPr/>
    </dgm:pt>
    <dgm:pt modelId="{556F42AA-36F5-4C9A-A2DF-9C3C7CF8194E}" type="pres">
      <dgm:prSet presAssocID="{58097671-6543-4AAE-B178-349729736F71}" presName="Name17" presStyleLbl="parChTrans1D3" presStyleIdx="5" presStyleCnt="6"/>
      <dgm:spPr/>
      <dgm:t>
        <a:bodyPr/>
        <a:lstStyle/>
        <a:p>
          <a:endParaRPr lang="en-US"/>
        </a:p>
      </dgm:t>
    </dgm:pt>
    <dgm:pt modelId="{E804A30C-1BDA-45ED-B915-5D1C4BD33332}" type="pres">
      <dgm:prSet presAssocID="{DD7DBE68-8EB9-4C00-9375-6B11DCAE0A20}" presName="hierRoot3" presStyleCnt="0"/>
      <dgm:spPr/>
    </dgm:pt>
    <dgm:pt modelId="{363ED9C0-B56C-49B4-9C92-6872F3BB4E2D}" type="pres">
      <dgm:prSet presAssocID="{DD7DBE68-8EB9-4C00-9375-6B11DCAE0A20}" presName="composite3" presStyleCnt="0"/>
      <dgm:spPr/>
    </dgm:pt>
    <dgm:pt modelId="{D461A088-CDE2-4228-B150-50DAA29E7323}" type="pres">
      <dgm:prSet presAssocID="{DD7DBE68-8EB9-4C00-9375-6B11DCAE0A20}" presName="background3" presStyleLbl="node3" presStyleIdx="5" presStyleCnt="6"/>
      <dgm:spPr/>
    </dgm:pt>
    <dgm:pt modelId="{C2FC93AB-8767-4C89-900A-87F28F7162F4}" type="pres">
      <dgm:prSet presAssocID="{DD7DBE68-8EB9-4C00-9375-6B11DCAE0A20}" presName="text3" presStyleLbl="fgAcc3" presStyleIdx="5" presStyleCnt="6" custLinFactNeighborY="318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C71C60-41FB-4504-9012-C24AAF5ADE6E}" type="pres">
      <dgm:prSet presAssocID="{DD7DBE68-8EB9-4C00-9375-6B11DCAE0A20}" presName="hierChild4" presStyleCnt="0"/>
      <dgm:spPr/>
    </dgm:pt>
  </dgm:ptLst>
  <dgm:cxnLst>
    <dgm:cxn modelId="{D3C0C4EA-8D67-4520-AD71-1E43E9C178B0}" type="presOf" srcId="{CC78A98E-2C64-4C1E-9D1B-9EF256B67F25}" destId="{A5FE6B38-767C-4F52-9FB5-5BB42B31DC5E}" srcOrd="0" destOrd="0" presId="urn:microsoft.com/office/officeart/2005/8/layout/hierarchy1"/>
    <dgm:cxn modelId="{C3E4A81D-A5B0-4FCC-9D2C-E95964F7A21D}" type="presOf" srcId="{9CB44E09-72D2-4FF9-86DC-C3C052870193}" destId="{48933B8E-75B5-4493-B70A-C2F91E5C6317}" srcOrd="0" destOrd="0" presId="urn:microsoft.com/office/officeart/2005/8/layout/hierarchy1"/>
    <dgm:cxn modelId="{3EEC4C20-F7C8-4F84-AFCE-1AAAE0EC5AA2}" type="presOf" srcId="{D28D74B7-F617-4B84-81FD-6C8F57A27981}" destId="{A7BBDD1C-540D-44B7-BF40-54DC9B8B1B36}" srcOrd="0" destOrd="0" presId="urn:microsoft.com/office/officeart/2005/8/layout/hierarchy1"/>
    <dgm:cxn modelId="{63C4AC84-6F13-4A05-B79A-ABBA3ACC7443}" type="presOf" srcId="{D246AB92-9E5E-4A49-AC5E-9561F9460B95}" destId="{AF98E24C-6A7D-46B0-889F-2640BB24404D}" srcOrd="0" destOrd="0" presId="urn:microsoft.com/office/officeart/2005/8/layout/hierarchy1"/>
    <dgm:cxn modelId="{58218863-09D9-416E-83EB-BA93AD154877}" srcId="{2B6057D6-BAF2-470A-B5FC-34865C08AE5E}" destId="{D246AB92-9E5E-4A49-AC5E-9561F9460B95}" srcOrd="0" destOrd="0" parTransId="{3E52FFDC-98AF-4C7A-A751-EBF62546C67F}" sibTransId="{D23D37C9-C072-42E6-B581-177B1F21B501}"/>
    <dgm:cxn modelId="{2F0E5BD5-FF47-4295-899F-09DA810087A7}" type="presOf" srcId="{947ECB52-70F2-4BEF-829C-166DC7A65682}" destId="{0BC10D2C-74CE-421B-A8C9-FFC778D75557}" srcOrd="0" destOrd="0" presId="urn:microsoft.com/office/officeart/2005/8/layout/hierarchy1"/>
    <dgm:cxn modelId="{CF8A0871-D838-4AE0-9041-2293AF297AFA}" type="presOf" srcId="{31F8149F-FA26-418E-A559-C4B7E44D297B}" destId="{FC7DDEC8-C87D-43F2-BA73-FE6E3D800673}" srcOrd="0" destOrd="0" presId="urn:microsoft.com/office/officeart/2005/8/layout/hierarchy1"/>
    <dgm:cxn modelId="{688E5482-AF3F-4DDF-8494-FA442CC81F2F}" type="presOf" srcId="{58097671-6543-4AAE-B178-349729736F71}" destId="{556F42AA-36F5-4C9A-A2DF-9C3C7CF8194E}" srcOrd="0" destOrd="0" presId="urn:microsoft.com/office/officeart/2005/8/layout/hierarchy1"/>
    <dgm:cxn modelId="{6ADDEDAF-2D86-4AAB-B3A4-303E18A5E196}" type="presOf" srcId="{3C53FAE4-A1E6-4799-9C6F-6BDEDCE24BCA}" destId="{0B2E8F06-6BC2-424D-851B-42E4361C688C}" srcOrd="0" destOrd="0" presId="urn:microsoft.com/office/officeart/2005/8/layout/hierarchy1"/>
    <dgm:cxn modelId="{D8D2B262-58EB-418A-ADD1-7BDE9A103C3F}" type="presOf" srcId="{0BBB972F-CEC4-40FB-A65C-EBD2EA9B5E66}" destId="{5988F90D-A33B-4F98-BD39-A2B8DA7E24CB}" srcOrd="0" destOrd="0" presId="urn:microsoft.com/office/officeart/2005/8/layout/hierarchy1"/>
    <dgm:cxn modelId="{A82EC35C-B6E1-4209-9109-8882AE362245}" type="presOf" srcId="{076D113F-6010-4825-A7E1-4CD95365B654}" destId="{ADF93A50-F8E6-4EDB-85AC-90DC9EB15DA2}" srcOrd="0" destOrd="0" presId="urn:microsoft.com/office/officeart/2005/8/layout/hierarchy1"/>
    <dgm:cxn modelId="{966B6B1F-3542-4887-8A1C-CF757753C441}" srcId="{3C53FAE4-A1E6-4799-9C6F-6BDEDCE24BCA}" destId="{2B6057D6-BAF2-470A-B5FC-34865C08AE5E}" srcOrd="1" destOrd="0" parTransId="{2747B327-AB33-4D49-AA42-442CB6E54935}" sibTransId="{AD121883-B784-409F-A58E-87B070E07EC1}"/>
    <dgm:cxn modelId="{3E563716-AE84-4D61-A299-F6B910AF8156}" type="presOf" srcId="{2B6057D6-BAF2-470A-B5FC-34865C08AE5E}" destId="{B5BC68E4-AD4C-4501-8D9B-3DFDB7D81EE8}" srcOrd="0" destOrd="0" presId="urn:microsoft.com/office/officeart/2005/8/layout/hierarchy1"/>
    <dgm:cxn modelId="{B0BCF49A-7F9A-486E-9516-CE35D7CA7131}" type="presOf" srcId="{94E184EA-9660-49E8-AC54-81D7B1998273}" destId="{34F2B315-AA86-439C-AE21-C5AB09A398EB}" srcOrd="0" destOrd="0" presId="urn:microsoft.com/office/officeart/2005/8/layout/hierarchy1"/>
    <dgm:cxn modelId="{5D5E3715-DF92-42DE-A51F-9FBD674BAA76}" type="presOf" srcId="{EFB7ECA6-6B28-4CB5-81E0-00237918EE93}" destId="{F3AA2C03-E83B-441B-8F55-22210A4E00D8}" srcOrd="0" destOrd="0" presId="urn:microsoft.com/office/officeart/2005/8/layout/hierarchy1"/>
    <dgm:cxn modelId="{2F12510F-7B0A-4981-AC38-4786D6416E9A}" type="presOf" srcId="{3E52FFDC-98AF-4C7A-A751-EBF62546C67F}" destId="{303B10FE-9373-4F4B-A83A-2716E0F7232B}" srcOrd="0" destOrd="0" presId="urn:microsoft.com/office/officeart/2005/8/layout/hierarchy1"/>
    <dgm:cxn modelId="{F846E357-5F11-49E1-B6DA-8CDD2978D791}" srcId="{2B6057D6-BAF2-470A-B5FC-34865C08AE5E}" destId="{CC78A98E-2C64-4C1E-9D1B-9EF256B67F25}" srcOrd="1" destOrd="0" parTransId="{076D113F-6010-4825-A7E1-4CD95365B654}" sibTransId="{2B03F941-4641-4F00-AEF0-86D8C9150BF8}"/>
    <dgm:cxn modelId="{09404BD7-258A-4049-8774-CCE91AEC06D0}" type="presOf" srcId="{6248B4A4-8B7D-4C3F-9183-7E0560EA4317}" destId="{F9CE9F18-3B44-445B-857F-90DA5041C5AE}" srcOrd="0" destOrd="0" presId="urn:microsoft.com/office/officeart/2005/8/layout/hierarchy1"/>
    <dgm:cxn modelId="{AAE4346F-94ED-4C09-814E-9A95BA4DD2FC}" type="presOf" srcId="{2747B327-AB33-4D49-AA42-442CB6E54935}" destId="{F4F417F2-DFF8-44AB-93C3-5CF40D4FEA9D}" srcOrd="0" destOrd="0" presId="urn:microsoft.com/office/officeart/2005/8/layout/hierarchy1"/>
    <dgm:cxn modelId="{93F74CD8-690E-4B95-B7E7-567ED43F4C8D}" srcId="{94E184EA-9660-49E8-AC54-81D7B1998273}" destId="{947ECB52-70F2-4BEF-829C-166DC7A65682}" srcOrd="2" destOrd="0" parTransId="{6248B4A4-8B7D-4C3F-9183-7E0560EA4317}" sibTransId="{759A0967-750D-439C-8DBF-B84D52B3E0E1}"/>
    <dgm:cxn modelId="{B7DDFAFB-7003-4106-A5BC-0DEF38F9CE2B}" srcId="{94E184EA-9660-49E8-AC54-81D7B1998273}" destId="{31F8149F-FA26-418E-A559-C4B7E44D297B}" srcOrd="0" destOrd="0" parTransId="{D28D74B7-F617-4B84-81FD-6C8F57A27981}" sibTransId="{7091ABD5-690E-4B6E-85F1-48BF0EF83119}"/>
    <dgm:cxn modelId="{5EDB4240-9308-46D5-9569-413A804EBD39}" srcId="{2B6057D6-BAF2-470A-B5FC-34865C08AE5E}" destId="{DD7DBE68-8EB9-4C00-9375-6B11DCAE0A20}" srcOrd="2" destOrd="0" parTransId="{58097671-6543-4AAE-B178-349729736F71}" sibTransId="{232565B7-7763-4B65-B9CA-907BA321AF7D}"/>
    <dgm:cxn modelId="{BB2B243D-85EF-4045-BF0C-4F3ECF3C5712}" type="presOf" srcId="{DD7DBE68-8EB9-4C00-9375-6B11DCAE0A20}" destId="{C2FC93AB-8767-4C89-900A-87F28F7162F4}" srcOrd="0" destOrd="0" presId="urn:microsoft.com/office/officeart/2005/8/layout/hierarchy1"/>
    <dgm:cxn modelId="{D9503869-9BF5-4574-AAC6-81B69D7221B3}" srcId="{3C53FAE4-A1E6-4799-9C6F-6BDEDCE24BCA}" destId="{94E184EA-9660-49E8-AC54-81D7B1998273}" srcOrd="0" destOrd="0" parTransId="{9CB44E09-72D2-4FF9-86DC-C3C052870193}" sibTransId="{C5841C08-D1D4-4244-ABC7-F7988ECB69EF}"/>
    <dgm:cxn modelId="{A003ACAD-B1F2-4DED-B746-79BEC67CEB7A}" type="presOf" srcId="{F44F53A1-A42B-480D-A0F0-BFA1DD128D10}" destId="{4927758F-BD10-410C-BD2D-2BCEC20D7081}" srcOrd="0" destOrd="0" presId="urn:microsoft.com/office/officeart/2005/8/layout/hierarchy1"/>
    <dgm:cxn modelId="{96216520-0D34-40E4-B932-FFED3A4B5971}" srcId="{F44F53A1-A42B-480D-A0F0-BFA1DD128D10}" destId="{3C53FAE4-A1E6-4799-9C6F-6BDEDCE24BCA}" srcOrd="0" destOrd="0" parTransId="{F424ACAC-3A62-412B-B5AB-41F3EAB767D4}" sibTransId="{0A6F4DBC-074B-4D4F-AB4F-0130D903E3BC}"/>
    <dgm:cxn modelId="{2AEDC28B-8EA2-462E-B004-3F66D916BD9D}" srcId="{94E184EA-9660-49E8-AC54-81D7B1998273}" destId="{EFB7ECA6-6B28-4CB5-81E0-00237918EE93}" srcOrd="1" destOrd="0" parTransId="{0BBB972F-CEC4-40FB-A65C-EBD2EA9B5E66}" sibTransId="{C4564720-5DAC-4F92-AC23-4BD315E376E1}"/>
    <dgm:cxn modelId="{7A923F13-671E-45AA-8E97-58D38EBC3B8B}" type="presParOf" srcId="{4927758F-BD10-410C-BD2D-2BCEC20D7081}" destId="{0825D784-09AA-4BC3-B926-A3A9CDBFF158}" srcOrd="0" destOrd="0" presId="urn:microsoft.com/office/officeart/2005/8/layout/hierarchy1"/>
    <dgm:cxn modelId="{0990522E-FD49-4871-BD27-B1FC53835FCA}" type="presParOf" srcId="{0825D784-09AA-4BC3-B926-A3A9CDBFF158}" destId="{CA66A5A7-E864-4EB1-8817-04DB886CD893}" srcOrd="0" destOrd="0" presId="urn:microsoft.com/office/officeart/2005/8/layout/hierarchy1"/>
    <dgm:cxn modelId="{ADBEF25B-B1D8-4CB2-A44F-B1ACB7E6E08D}" type="presParOf" srcId="{CA66A5A7-E864-4EB1-8817-04DB886CD893}" destId="{AB55594F-56A4-4343-B792-640432D3E738}" srcOrd="0" destOrd="0" presId="urn:microsoft.com/office/officeart/2005/8/layout/hierarchy1"/>
    <dgm:cxn modelId="{B40AEC13-F014-4F2D-8392-EE70D40025F3}" type="presParOf" srcId="{CA66A5A7-E864-4EB1-8817-04DB886CD893}" destId="{0B2E8F06-6BC2-424D-851B-42E4361C688C}" srcOrd="1" destOrd="0" presId="urn:microsoft.com/office/officeart/2005/8/layout/hierarchy1"/>
    <dgm:cxn modelId="{3F819D60-013D-4508-8D0A-3A1909EEB197}" type="presParOf" srcId="{0825D784-09AA-4BC3-B926-A3A9CDBFF158}" destId="{7F51F9D5-1BDC-4941-9A65-1836F030E109}" srcOrd="1" destOrd="0" presId="urn:microsoft.com/office/officeart/2005/8/layout/hierarchy1"/>
    <dgm:cxn modelId="{213C37A3-1B46-4827-92DC-46E157CB2217}" type="presParOf" srcId="{7F51F9D5-1BDC-4941-9A65-1836F030E109}" destId="{48933B8E-75B5-4493-B70A-C2F91E5C6317}" srcOrd="0" destOrd="0" presId="urn:microsoft.com/office/officeart/2005/8/layout/hierarchy1"/>
    <dgm:cxn modelId="{0B1D6101-0027-4BBB-B30F-86DE75DA19B1}" type="presParOf" srcId="{7F51F9D5-1BDC-4941-9A65-1836F030E109}" destId="{612C40FA-28C6-4506-A5AB-C44B32612091}" srcOrd="1" destOrd="0" presId="urn:microsoft.com/office/officeart/2005/8/layout/hierarchy1"/>
    <dgm:cxn modelId="{FFA4ADC8-E2EE-40EB-A108-38C61FDE2BDF}" type="presParOf" srcId="{612C40FA-28C6-4506-A5AB-C44B32612091}" destId="{ED95871E-2862-45C5-9785-80CE01AD3825}" srcOrd="0" destOrd="0" presId="urn:microsoft.com/office/officeart/2005/8/layout/hierarchy1"/>
    <dgm:cxn modelId="{D5B0717D-6AF2-4DB0-BCC5-5802BBB33F66}" type="presParOf" srcId="{ED95871E-2862-45C5-9785-80CE01AD3825}" destId="{FBFA755F-B5C3-488C-BC38-9850E6A33726}" srcOrd="0" destOrd="0" presId="urn:microsoft.com/office/officeart/2005/8/layout/hierarchy1"/>
    <dgm:cxn modelId="{25B273BC-781A-40A5-B3F8-0DF4EAC5EBE6}" type="presParOf" srcId="{ED95871E-2862-45C5-9785-80CE01AD3825}" destId="{34F2B315-AA86-439C-AE21-C5AB09A398EB}" srcOrd="1" destOrd="0" presId="urn:microsoft.com/office/officeart/2005/8/layout/hierarchy1"/>
    <dgm:cxn modelId="{DC741372-E5B3-44B4-9387-20CADAA6EAF9}" type="presParOf" srcId="{612C40FA-28C6-4506-A5AB-C44B32612091}" destId="{3BA13213-44F4-4EC4-9069-B76B64B38125}" srcOrd="1" destOrd="0" presId="urn:microsoft.com/office/officeart/2005/8/layout/hierarchy1"/>
    <dgm:cxn modelId="{CD75E33D-0CB2-4CCC-AB0C-FFDA55727A5F}" type="presParOf" srcId="{3BA13213-44F4-4EC4-9069-B76B64B38125}" destId="{A7BBDD1C-540D-44B7-BF40-54DC9B8B1B36}" srcOrd="0" destOrd="0" presId="urn:microsoft.com/office/officeart/2005/8/layout/hierarchy1"/>
    <dgm:cxn modelId="{E0F47EE9-A047-4CAF-833B-4C757C0708FD}" type="presParOf" srcId="{3BA13213-44F4-4EC4-9069-B76B64B38125}" destId="{6506CDD0-AE6B-44EA-9B43-DDDF56D6F118}" srcOrd="1" destOrd="0" presId="urn:microsoft.com/office/officeart/2005/8/layout/hierarchy1"/>
    <dgm:cxn modelId="{A49C13D0-A03B-491A-B40C-5AFE2EA2E776}" type="presParOf" srcId="{6506CDD0-AE6B-44EA-9B43-DDDF56D6F118}" destId="{1AC38FD5-D92C-4948-B12A-5AA461634839}" srcOrd="0" destOrd="0" presId="urn:microsoft.com/office/officeart/2005/8/layout/hierarchy1"/>
    <dgm:cxn modelId="{B6D3B7D5-CE88-4D37-9A19-CE3D3F581DD6}" type="presParOf" srcId="{1AC38FD5-D92C-4948-B12A-5AA461634839}" destId="{106BF037-5D35-4C41-8562-7A65B07EA5F9}" srcOrd="0" destOrd="0" presId="urn:microsoft.com/office/officeart/2005/8/layout/hierarchy1"/>
    <dgm:cxn modelId="{DE477D74-E2F8-4E82-9FB6-020532EF7DC9}" type="presParOf" srcId="{1AC38FD5-D92C-4948-B12A-5AA461634839}" destId="{FC7DDEC8-C87D-43F2-BA73-FE6E3D800673}" srcOrd="1" destOrd="0" presId="urn:microsoft.com/office/officeart/2005/8/layout/hierarchy1"/>
    <dgm:cxn modelId="{E6402B72-1CC6-4A78-857A-ADC8E657C0FC}" type="presParOf" srcId="{6506CDD0-AE6B-44EA-9B43-DDDF56D6F118}" destId="{BADC42A8-D4E3-47C9-ABCE-284F1D92471C}" srcOrd="1" destOrd="0" presId="urn:microsoft.com/office/officeart/2005/8/layout/hierarchy1"/>
    <dgm:cxn modelId="{04B1A7EF-89A6-4AFE-AF2B-5C91C9D06156}" type="presParOf" srcId="{3BA13213-44F4-4EC4-9069-B76B64B38125}" destId="{5988F90D-A33B-4F98-BD39-A2B8DA7E24CB}" srcOrd="2" destOrd="0" presId="urn:microsoft.com/office/officeart/2005/8/layout/hierarchy1"/>
    <dgm:cxn modelId="{FAA94BD4-93F9-4395-AB58-CF2C07F1B7BF}" type="presParOf" srcId="{3BA13213-44F4-4EC4-9069-B76B64B38125}" destId="{821E3856-3745-4175-A2F0-66CF18B21DB8}" srcOrd="3" destOrd="0" presId="urn:microsoft.com/office/officeart/2005/8/layout/hierarchy1"/>
    <dgm:cxn modelId="{583BB5E7-95D5-4C99-B799-B88F63646492}" type="presParOf" srcId="{821E3856-3745-4175-A2F0-66CF18B21DB8}" destId="{B6BA948B-2F9F-4440-9611-CDCA6309B6CB}" srcOrd="0" destOrd="0" presId="urn:microsoft.com/office/officeart/2005/8/layout/hierarchy1"/>
    <dgm:cxn modelId="{02289FA8-4E90-4E46-A1D1-A8BE96883BA3}" type="presParOf" srcId="{B6BA948B-2F9F-4440-9611-CDCA6309B6CB}" destId="{620E4514-5B88-4A51-BFE8-00470CF0CDAF}" srcOrd="0" destOrd="0" presId="urn:microsoft.com/office/officeart/2005/8/layout/hierarchy1"/>
    <dgm:cxn modelId="{A971A364-68BC-4636-8250-BC11CAA5FE54}" type="presParOf" srcId="{B6BA948B-2F9F-4440-9611-CDCA6309B6CB}" destId="{F3AA2C03-E83B-441B-8F55-22210A4E00D8}" srcOrd="1" destOrd="0" presId="urn:microsoft.com/office/officeart/2005/8/layout/hierarchy1"/>
    <dgm:cxn modelId="{5FBC3FD8-8120-4351-B7A3-41A44BFF5EE5}" type="presParOf" srcId="{821E3856-3745-4175-A2F0-66CF18B21DB8}" destId="{A8877075-791A-4798-8AB0-64E1416708DC}" srcOrd="1" destOrd="0" presId="urn:microsoft.com/office/officeart/2005/8/layout/hierarchy1"/>
    <dgm:cxn modelId="{31745A91-F50B-4BA9-8BA3-61A57BC39AC3}" type="presParOf" srcId="{3BA13213-44F4-4EC4-9069-B76B64B38125}" destId="{F9CE9F18-3B44-445B-857F-90DA5041C5AE}" srcOrd="4" destOrd="0" presId="urn:microsoft.com/office/officeart/2005/8/layout/hierarchy1"/>
    <dgm:cxn modelId="{F7FB145C-794C-40AA-A80B-DE1F082036C0}" type="presParOf" srcId="{3BA13213-44F4-4EC4-9069-B76B64B38125}" destId="{1C079428-CB9A-42ED-B241-1597F04BF151}" srcOrd="5" destOrd="0" presId="urn:microsoft.com/office/officeart/2005/8/layout/hierarchy1"/>
    <dgm:cxn modelId="{54730403-6AD6-4A18-B388-894A9A2BF79C}" type="presParOf" srcId="{1C079428-CB9A-42ED-B241-1597F04BF151}" destId="{01C2F617-9D83-4BE8-ABAD-AF4CA2A993FB}" srcOrd="0" destOrd="0" presId="urn:microsoft.com/office/officeart/2005/8/layout/hierarchy1"/>
    <dgm:cxn modelId="{3F33132D-0D5B-4D14-A987-21A4327CB01F}" type="presParOf" srcId="{01C2F617-9D83-4BE8-ABAD-AF4CA2A993FB}" destId="{78DA8238-FEBD-4102-809C-D75DAA5C774E}" srcOrd="0" destOrd="0" presId="urn:microsoft.com/office/officeart/2005/8/layout/hierarchy1"/>
    <dgm:cxn modelId="{D37D3DC2-B1D7-46B2-8582-0453E241981A}" type="presParOf" srcId="{01C2F617-9D83-4BE8-ABAD-AF4CA2A993FB}" destId="{0BC10D2C-74CE-421B-A8C9-FFC778D75557}" srcOrd="1" destOrd="0" presId="urn:microsoft.com/office/officeart/2005/8/layout/hierarchy1"/>
    <dgm:cxn modelId="{FABC8156-0828-4CFD-A821-EE5C38C15696}" type="presParOf" srcId="{1C079428-CB9A-42ED-B241-1597F04BF151}" destId="{62AAFE1F-0296-495C-BD4E-B404E303A859}" srcOrd="1" destOrd="0" presId="urn:microsoft.com/office/officeart/2005/8/layout/hierarchy1"/>
    <dgm:cxn modelId="{08651524-9545-4D7A-BF94-D89D5F81C69E}" type="presParOf" srcId="{7F51F9D5-1BDC-4941-9A65-1836F030E109}" destId="{F4F417F2-DFF8-44AB-93C3-5CF40D4FEA9D}" srcOrd="2" destOrd="0" presId="urn:microsoft.com/office/officeart/2005/8/layout/hierarchy1"/>
    <dgm:cxn modelId="{C64D40CF-D525-43C1-9B53-F4E81902D352}" type="presParOf" srcId="{7F51F9D5-1BDC-4941-9A65-1836F030E109}" destId="{1AF1D6AC-433A-4CC7-A34D-D5DB6D0C1DCF}" srcOrd="3" destOrd="0" presId="urn:microsoft.com/office/officeart/2005/8/layout/hierarchy1"/>
    <dgm:cxn modelId="{FEF4FA65-DACC-4850-8D24-B61153BE183E}" type="presParOf" srcId="{1AF1D6AC-433A-4CC7-A34D-D5DB6D0C1DCF}" destId="{B12A79A7-A713-44E2-951F-AD30110F704B}" srcOrd="0" destOrd="0" presId="urn:microsoft.com/office/officeart/2005/8/layout/hierarchy1"/>
    <dgm:cxn modelId="{A3B809DB-2697-433D-90FF-7A84AE31F8EA}" type="presParOf" srcId="{B12A79A7-A713-44E2-951F-AD30110F704B}" destId="{0006D0AD-CCAF-4A8E-BF3D-087D18052172}" srcOrd="0" destOrd="0" presId="urn:microsoft.com/office/officeart/2005/8/layout/hierarchy1"/>
    <dgm:cxn modelId="{EDAE7928-6E19-4CEA-B379-5F57FA8F0C35}" type="presParOf" srcId="{B12A79A7-A713-44E2-951F-AD30110F704B}" destId="{B5BC68E4-AD4C-4501-8D9B-3DFDB7D81EE8}" srcOrd="1" destOrd="0" presId="urn:microsoft.com/office/officeart/2005/8/layout/hierarchy1"/>
    <dgm:cxn modelId="{BF22A6BD-1566-46C8-96A6-E534B9AF8224}" type="presParOf" srcId="{1AF1D6AC-433A-4CC7-A34D-D5DB6D0C1DCF}" destId="{986F8F04-F28F-4927-8F23-A705A4BBB0D1}" srcOrd="1" destOrd="0" presId="urn:microsoft.com/office/officeart/2005/8/layout/hierarchy1"/>
    <dgm:cxn modelId="{A99D1BDD-4B4E-48CB-A439-8A576DC6D86D}" type="presParOf" srcId="{986F8F04-F28F-4927-8F23-A705A4BBB0D1}" destId="{303B10FE-9373-4F4B-A83A-2716E0F7232B}" srcOrd="0" destOrd="0" presId="urn:microsoft.com/office/officeart/2005/8/layout/hierarchy1"/>
    <dgm:cxn modelId="{7F78FB2F-0F62-4C9A-BD04-62A09D125CB9}" type="presParOf" srcId="{986F8F04-F28F-4927-8F23-A705A4BBB0D1}" destId="{AC24C321-61AB-4D70-BB3D-47451FE6B5F2}" srcOrd="1" destOrd="0" presId="urn:microsoft.com/office/officeart/2005/8/layout/hierarchy1"/>
    <dgm:cxn modelId="{8B31B12B-6D7C-42A2-9C0E-0FB9078C7B15}" type="presParOf" srcId="{AC24C321-61AB-4D70-BB3D-47451FE6B5F2}" destId="{EC3D9584-1258-4EB6-840F-EF798C628F8D}" srcOrd="0" destOrd="0" presId="urn:microsoft.com/office/officeart/2005/8/layout/hierarchy1"/>
    <dgm:cxn modelId="{D259AE15-CA9F-4123-8B9C-5E4206B0CBFA}" type="presParOf" srcId="{EC3D9584-1258-4EB6-840F-EF798C628F8D}" destId="{865C6A79-0735-42B4-9FF5-8EB4E621366B}" srcOrd="0" destOrd="0" presId="urn:microsoft.com/office/officeart/2005/8/layout/hierarchy1"/>
    <dgm:cxn modelId="{E63C773C-E763-4889-97CA-BF43B34BF14A}" type="presParOf" srcId="{EC3D9584-1258-4EB6-840F-EF798C628F8D}" destId="{AF98E24C-6A7D-46B0-889F-2640BB24404D}" srcOrd="1" destOrd="0" presId="urn:microsoft.com/office/officeart/2005/8/layout/hierarchy1"/>
    <dgm:cxn modelId="{800821CF-A601-4B18-80B1-A67DEDC89DB1}" type="presParOf" srcId="{AC24C321-61AB-4D70-BB3D-47451FE6B5F2}" destId="{AD17887E-5204-40DF-AF5F-7532697493BF}" srcOrd="1" destOrd="0" presId="urn:microsoft.com/office/officeart/2005/8/layout/hierarchy1"/>
    <dgm:cxn modelId="{91992C7A-7399-4253-A5BC-3E8411350A0D}" type="presParOf" srcId="{986F8F04-F28F-4927-8F23-A705A4BBB0D1}" destId="{ADF93A50-F8E6-4EDB-85AC-90DC9EB15DA2}" srcOrd="2" destOrd="0" presId="urn:microsoft.com/office/officeart/2005/8/layout/hierarchy1"/>
    <dgm:cxn modelId="{A49B4192-E356-4A4E-87BC-C2D80658B8CA}" type="presParOf" srcId="{986F8F04-F28F-4927-8F23-A705A4BBB0D1}" destId="{929CB08E-29D4-4BF8-8C7E-21AFB0F580AF}" srcOrd="3" destOrd="0" presId="urn:microsoft.com/office/officeart/2005/8/layout/hierarchy1"/>
    <dgm:cxn modelId="{FBB602D8-A249-4324-BD50-853239ACA6D9}" type="presParOf" srcId="{929CB08E-29D4-4BF8-8C7E-21AFB0F580AF}" destId="{DBAB5690-0DB9-4217-BEC7-01D7D9EAF368}" srcOrd="0" destOrd="0" presId="urn:microsoft.com/office/officeart/2005/8/layout/hierarchy1"/>
    <dgm:cxn modelId="{9840FE51-F5BA-47CD-A2CC-3A4083A505F1}" type="presParOf" srcId="{DBAB5690-0DB9-4217-BEC7-01D7D9EAF368}" destId="{FF3FBB7D-7B53-4770-ACE4-9E901C64E57E}" srcOrd="0" destOrd="0" presId="urn:microsoft.com/office/officeart/2005/8/layout/hierarchy1"/>
    <dgm:cxn modelId="{D5BBC352-87A1-4014-AC2D-E490C81DA8F9}" type="presParOf" srcId="{DBAB5690-0DB9-4217-BEC7-01D7D9EAF368}" destId="{A5FE6B38-767C-4F52-9FB5-5BB42B31DC5E}" srcOrd="1" destOrd="0" presId="urn:microsoft.com/office/officeart/2005/8/layout/hierarchy1"/>
    <dgm:cxn modelId="{C375989E-9A6A-45CF-8BB9-951598BB4B85}" type="presParOf" srcId="{929CB08E-29D4-4BF8-8C7E-21AFB0F580AF}" destId="{C1354CCD-1070-4FBD-B66C-94DBB6F62643}" srcOrd="1" destOrd="0" presId="urn:microsoft.com/office/officeart/2005/8/layout/hierarchy1"/>
    <dgm:cxn modelId="{605B009D-56E5-4A27-8E55-A2841988AF25}" type="presParOf" srcId="{986F8F04-F28F-4927-8F23-A705A4BBB0D1}" destId="{556F42AA-36F5-4C9A-A2DF-9C3C7CF8194E}" srcOrd="4" destOrd="0" presId="urn:microsoft.com/office/officeart/2005/8/layout/hierarchy1"/>
    <dgm:cxn modelId="{07EB112B-B5E0-4960-84D2-DB49A1DB6C35}" type="presParOf" srcId="{986F8F04-F28F-4927-8F23-A705A4BBB0D1}" destId="{E804A30C-1BDA-45ED-B915-5D1C4BD33332}" srcOrd="5" destOrd="0" presId="urn:microsoft.com/office/officeart/2005/8/layout/hierarchy1"/>
    <dgm:cxn modelId="{C6F049F7-147F-4767-A800-D1C7137E0262}" type="presParOf" srcId="{E804A30C-1BDA-45ED-B915-5D1C4BD33332}" destId="{363ED9C0-B56C-49B4-9C92-6872F3BB4E2D}" srcOrd="0" destOrd="0" presId="urn:microsoft.com/office/officeart/2005/8/layout/hierarchy1"/>
    <dgm:cxn modelId="{DF7CA19E-965F-43FA-93CB-97FE32B2A97A}" type="presParOf" srcId="{363ED9C0-B56C-49B4-9C92-6872F3BB4E2D}" destId="{D461A088-CDE2-4228-B150-50DAA29E7323}" srcOrd="0" destOrd="0" presId="urn:microsoft.com/office/officeart/2005/8/layout/hierarchy1"/>
    <dgm:cxn modelId="{0F2CAAFB-8C9C-4E87-B496-91EDFD10D88C}" type="presParOf" srcId="{363ED9C0-B56C-49B4-9C92-6872F3BB4E2D}" destId="{C2FC93AB-8767-4C89-900A-87F28F7162F4}" srcOrd="1" destOrd="0" presId="urn:microsoft.com/office/officeart/2005/8/layout/hierarchy1"/>
    <dgm:cxn modelId="{63CB4E3C-F300-4A40-B749-5355C16F0919}" type="presParOf" srcId="{E804A30C-1BDA-45ED-B915-5D1C4BD33332}" destId="{FDC71C60-41FB-4504-9012-C24AAF5ADE6E}" srcOrd="1" destOrd="0" presId="urn:microsoft.com/office/officeart/2005/8/layout/hierarchy1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44F53A1-A42B-480D-A0F0-BFA1DD128D1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E184EA-9660-49E8-AC54-81D7B1998273}">
      <dgm:prSet phldrT="[Text]" custT="1"/>
      <dgm:spPr/>
      <dgm:t>
        <a:bodyPr/>
        <a:lstStyle/>
        <a:p>
          <a:r>
            <a:rPr lang="en-US" sz="4400" dirty="0" err="1" smtClean="0"/>
            <a:t>দৈর্ঘ্য</a:t>
          </a:r>
          <a:endParaRPr lang="en-US" sz="4400" dirty="0"/>
        </a:p>
      </dgm:t>
    </dgm:pt>
    <dgm:pt modelId="{9CB44E09-72D2-4FF9-86DC-C3C052870193}" type="parTrans" cxnId="{D9503869-9BF5-4574-AAC6-81B69D7221B3}">
      <dgm:prSet/>
      <dgm:spPr/>
      <dgm:t>
        <a:bodyPr/>
        <a:lstStyle/>
        <a:p>
          <a:endParaRPr lang="en-US"/>
        </a:p>
      </dgm:t>
    </dgm:pt>
    <dgm:pt modelId="{C5841C08-D1D4-4244-ABC7-F7988ECB69EF}" type="sibTrans" cxnId="{D9503869-9BF5-4574-AAC6-81B69D7221B3}">
      <dgm:prSet/>
      <dgm:spPr/>
      <dgm:t>
        <a:bodyPr/>
        <a:lstStyle/>
        <a:p>
          <a:endParaRPr lang="en-US"/>
        </a:p>
      </dgm:t>
    </dgm:pt>
    <dgm:pt modelId="{31F8149F-FA26-418E-A559-C4B7E44D297B}">
      <dgm:prSet phldrT="[Text]"/>
      <dgm:spPr/>
      <dgm:t>
        <a:bodyPr/>
        <a:lstStyle/>
        <a:p>
          <a:r>
            <a:rPr lang="en-US" dirty="0" err="1" smtClean="0"/>
            <a:t>স্বল্পদৈর্ঘ্য</a:t>
          </a:r>
          <a:endParaRPr lang="en-US" dirty="0"/>
        </a:p>
      </dgm:t>
    </dgm:pt>
    <dgm:pt modelId="{D28D74B7-F617-4B84-81FD-6C8F57A27981}" type="parTrans" cxnId="{B7DDFAFB-7003-4106-A5BC-0DEF38F9CE2B}">
      <dgm:prSet/>
      <dgm:spPr/>
      <dgm:t>
        <a:bodyPr/>
        <a:lstStyle/>
        <a:p>
          <a:endParaRPr lang="en-US"/>
        </a:p>
      </dgm:t>
    </dgm:pt>
    <dgm:pt modelId="{7091ABD5-690E-4B6E-85F1-48BF0EF83119}" type="sibTrans" cxnId="{B7DDFAFB-7003-4106-A5BC-0DEF38F9CE2B}">
      <dgm:prSet/>
      <dgm:spPr/>
      <dgm:t>
        <a:bodyPr/>
        <a:lstStyle/>
        <a:p>
          <a:endParaRPr lang="en-US"/>
        </a:p>
      </dgm:t>
    </dgm:pt>
    <dgm:pt modelId="{EFB7ECA6-6B28-4CB5-81E0-00237918EE93}">
      <dgm:prSet phldrT="[Text]"/>
      <dgm:spPr/>
      <dgm:t>
        <a:bodyPr/>
        <a:lstStyle/>
        <a:p>
          <a:r>
            <a:rPr lang="en-US" dirty="0" err="1" smtClean="0"/>
            <a:t>ফিচার</a:t>
          </a:r>
          <a:endParaRPr lang="en-US" dirty="0"/>
        </a:p>
      </dgm:t>
    </dgm:pt>
    <dgm:pt modelId="{0BBB972F-CEC4-40FB-A65C-EBD2EA9B5E66}" type="parTrans" cxnId="{2AEDC28B-8EA2-462E-B004-3F66D916BD9D}">
      <dgm:prSet/>
      <dgm:spPr/>
      <dgm:t>
        <a:bodyPr/>
        <a:lstStyle/>
        <a:p>
          <a:endParaRPr lang="en-US"/>
        </a:p>
      </dgm:t>
    </dgm:pt>
    <dgm:pt modelId="{C4564720-5DAC-4F92-AC23-4BD315E376E1}" type="sibTrans" cxnId="{2AEDC28B-8EA2-462E-B004-3F66D916BD9D}">
      <dgm:prSet/>
      <dgm:spPr/>
      <dgm:t>
        <a:bodyPr/>
        <a:lstStyle/>
        <a:p>
          <a:endParaRPr lang="en-US"/>
        </a:p>
      </dgm:t>
    </dgm:pt>
    <dgm:pt modelId="{D246AB92-9E5E-4A49-AC5E-9561F9460B95}">
      <dgm:prSet phldrT="[Text]"/>
      <dgm:spPr/>
      <dgm:t>
        <a:bodyPr/>
        <a:lstStyle/>
        <a:p>
          <a:r>
            <a:rPr lang="en-US" dirty="0" err="1" smtClean="0"/>
            <a:t>মাইক্রো</a:t>
          </a:r>
          <a:endParaRPr lang="en-US" dirty="0"/>
        </a:p>
      </dgm:t>
    </dgm:pt>
    <dgm:pt modelId="{3E52FFDC-98AF-4C7A-A751-EBF62546C67F}" type="parTrans" cxnId="{58218863-09D9-416E-83EB-BA93AD154877}">
      <dgm:prSet/>
      <dgm:spPr/>
      <dgm:t>
        <a:bodyPr/>
        <a:lstStyle/>
        <a:p>
          <a:endParaRPr lang="en-US"/>
        </a:p>
      </dgm:t>
    </dgm:pt>
    <dgm:pt modelId="{D23D37C9-C072-42E6-B581-177B1F21B501}" type="sibTrans" cxnId="{58218863-09D9-416E-83EB-BA93AD154877}">
      <dgm:prSet/>
      <dgm:spPr/>
      <dgm:t>
        <a:bodyPr/>
        <a:lstStyle/>
        <a:p>
          <a:endParaRPr lang="en-US"/>
        </a:p>
      </dgm:t>
    </dgm:pt>
    <dgm:pt modelId="{947ECB52-70F2-4BEF-829C-166DC7A65682}">
      <dgm:prSet phldrT="[Text]"/>
      <dgm:spPr/>
      <dgm:t>
        <a:bodyPr/>
        <a:lstStyle/>
        <a:p>
          <a:r>
            <a:rPr lang="en-US" dirty="0" err="1" smtClean="0"/>
            <a:t>মধ্যদৈর্ঘ্য</a:t>
          </a:r>
          <a:endParaRPr lang="en-US" dirty="0"/>
        </a:p>
      </dgm:t>
    </dgm:pt>
    <dgm:pt modelId="{6248B4A4-8B7D-4C3F-9183-7E0560EA4317}" type="parTrans" cxnId="{93F74CD8-690E-4B95-B7E7-567ED43F4C8D}">
      <dgm:prSet/>
      <dgm:spPr/>
      <dgm:t>
        <a:bodyPr/>
        <a:lstStyle/>
        <a:p>
          <a:endParaRPr lang="en-US"/>
        </a:p>
      </dgm:t>
    </dgm:pt>
    <dgm:pt modelId="{759A0967-750D-439C-8DBF-B84D52B3E0E1}" type="sibTrans" cxnId="{93F74CD8-690E-4B95-B7E7-567ED43F4C8D}">
      <dgm:prSet/>
      <dgm:spPr/>
      <dgm:t>
        <a:bodyPr/>
        <a:lstStyle/>
        <a:p>
          <a:endParaRPr lang="en-US"/>
        </a:p>
      </dgm:t>
    </dgm:pt>
    <dgm:pt modelId="{ED180815-1F8F-4ED8-ADED-90FA10534E8A}">
      <dgm:prSet phldrT="[Text]"/>
      <dgm:spPr/>
      <dgm:t>
        <a:bodyPr/>
        <a:lstStyle/>
        <a:p>
          <a:r>
            <a:rPr lang="en-US" dirty="0" err="1" smtClean="0"/>
            <a:t>মুক্তদৈর্ঘ্য</a:t>
          </a:r>
          <a:endParaRPr lang="en-US" dirty="0"/>
        </a:p>
      </dgm:t>
    </dgm:pt>
    <dgm:pt modelId="{EBB9B145-B8B8-4FE2-ACF2-F9EBF04E81C6}" type="parTrans" cxnId="{9800B326-D30E-480C-B15D-570CCE14D5A4}">
      <dgm:prSet/>
      <dgm:spPr/>
      <dgm:t>
        <a:bodyPr/>
        <a:lstStyle/>
        <a:p>
          <a:endParaRPr lang="en-US"/>
        </a:p>
      </dgm:t>
    </dgm:pt>
    <dgm:pt modelId="{8084F8E8-5B03-4A98-A32F-D6E45C9C137E}" type="sibTrans" cxnId="{9800B326-D30E-480C-B15D-570CCE14D5A4}">
      <dgm:prSet/>
      <dgm:spPr/>
      <dgm:t>
        <a:bodyPr/>
        <a:lstStyle/>
        <a:p>
          <a:endParaRPr lang="en-US"/>
        </a:p>
      </dgm:t>
    </dgm:pt>
    <dgm:pt modelId="{4927758F-BD10-410C-BD2D-2BCEC20D7081}" type="pres">
      <dgm:prSet presAssocID="{F44F53A1-A42B-480D-A0F0-BFA1DD128D1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8FF15F4-682F-4166-A92F-0678263B1420}" type="pres">
      <dgm:prSet presAssocID="{94E184EA-9660-49E8-AC54-81D7B1998273}" presName="hierRoot1" presStyleCnt="0"/>
      <dgm:spPr/>
    </dgm:pt>
    <dgm:pt modelId="{8BFF7BA0-9714-49DC-9AB8-1E0ED630CA9D}" type="pres">
      <dgm:prSet presAssocID="{94E184EA-9660-49E8-AC54-81D7B1998273}" presName="composite" presStyleCnt="0"/>
      <dgm:spPr/>
    </dgm:pt>
    <dgm:pt modelId="{A5987750-233C-400D-9CC0-241679E66D8F}" type="pres">
      <dgm:prSet presAssocID="{94E184EA-9660-49E8-AC54-81D7B1998273}" presName="background" presStyleLbl="node0" presStyleIdx="0" presStyleCnt="1"/>
      <dgm:spPr/>
    </dgm:pt>
    <dgm:pt modelId="{257426A6-9B3B-4BB1-9DC5-7E515F4032FD}" type="pres">
      <dgm:prSet presAssocID="{94E184EA-9660-49E8-AC54-81D7B1998273}" presName="text" presStyleLbl="fgAcc0" presStyleIdx="0" presStyleCnt="1" custScaleX="209772" custLinFactNeighborY="-252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69E8E6-44D6-4D98-B33A-491E3B204093}" type="pres">
      <dgm:prSet presAssocID="{94E184EA-9660-49E8-AC54-81D7B1998273}" presName="hierChild2" presStyleCnt="0"/>
      <dgm:spPr/>
    </dgm:pt>
    <dgm:pt modelId="{A6FC8D17-C9E2-41BE-ACA5-379424ED71E7}" type="pres">
      <dgm:prSet presAssocID="{D28D74B7-F617-4B84-81FD-6C8F57A27981}" presName="Name10" presStyleLbl="parChTrans1D2" presStyleIdx="0" presStyleCnt="5"/>
      <dgm:spPr/>
      <dgm:t>
        <a:bodyPr/>
        <a:lstStyle/>
        <a:p>
          <a:endParaRPr lang="en-US"/>
        </a:p>
      </dgm:t>
    </dgm:pt>
    <dgm:pt modelId="{11DF5199-3367-441A-81B9-B7EF96191197}" type="pres">
      <dgm:prSet presAssocID="{31F8149F-FA26-418E-A559-C4B7E44D297B}" presName="hierRoot2" presStyleCnt="0"/>
      <dgm:spPr/>
    </dgm:pt>
    <dgm:pt modelId="{774A0FBB-4C7C-4550-8FA5-9F6DF1037618}" type="pres">
      <dgm:prSet presAssocID="{31F8149F-FA26-418E-A559-C4B7E44D297B}" presName="composite2" presStyleCnt="0"/>
      <dgm:spPr/>
    </dgm:pt>
    <dgm:pt modelId="{B93B9928-51FB-4E19-8016-7058699BEF20}" type="pres">
      <dgm:prSet presAssocID="{31F8149F-FA26-418E-A559-C4B7E44D297B}" presName="background2" presStyleLbl="node2" presStyleIdx="0" presStyleCnt="5"/>
      <dgm:spPr/>
    </dgm:pt>
    <dgm:pt modelId="{0F2AEF03-FBD4-4D1A-B6BD-915BCF0628A5}" type="pres">
      <dgm:prSet presAssocID="{31F8149F-FA26-418E-A559-C4B7E44D297B}" presName="text2" presStyleLbl="fgAcc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0188A1-B792-4B3A-8671-395DDC6205CD}" type="pres">
      <dgm:prSet presAssocID="{31F8149F-FA26-418E-A559-C4B7E44D297B}" presName="hierChild3" presStyleCnt="0"/>
      <dgm:spPr/>
    </dgm:pt>
    <dgm:pt modelId="{11A246FD-54A1-4147-B53E-13CDFD9E5791}" type="pres">
      <dgm:prSet presAssocID="{0BBB972F-CEC4-40FB-A65C-EBD2EA9B5E66}" presName="Name10" presStyleLbl="parChTrans1D2" presStyleIdx="1" presStyleCnt="5"/>
      <dgm:spPr/>
      <dgm:t>
        <a:bodyPr/>
        <a:lstStyle/>
        <a:p>
          <a:endParaRPr lang="en-US"/>
        </a:p>
      </dgm:t>
    </dgm:pt>
    <dgm:pt modelId="{F1C91AFB-040A-4A01-ADD8-FF7176EB0417}" type="pres">
      <dgm:prSet presAssocID="{EFB7ECA6-6B28-4CB5-81E0-00237918EE93}" presName="hierRoot2" presStyleCnt="0"/>
      <dgm:spPr/>
    </dgm:pt>
    <dgm:pt modelId="{CB03402F-F603-49E8-B7C0-0D10A0F74F4F}" type="pres">
      <dgm:prSet presAssocID="{EFB7ECA6-6B28-4CB5-81E0-00237918EE93}" presName="composite2" presStyleCnt="0"/>
      <dgm:spPr/>
    </dgm:pt>
    <dgm:pt modelId="{4B2E2AE3-B055-4A74-9AF3-EA60CF586604}" type="pres">
      <dgm:prSet presAssocID="{EFB7ECA6-6B28-4CB5-81E0-00237918EE93}" presName="background2" presStyleLbl="node2" presStyleIdx="1" presStyleCnt="5"/>
      <dgm:spPr/>
    </dgm:pt>
    <dgm:pt modelId="{186CF6EC-C195-46AF-8079-594A67FE554F}" type="pres">
      <dgm:prSet presAssocID="{EFB7ECA6-6B28-4CB5-81E0-00237918EE93}" presName="text2" presStyleLbl="fgAcc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C22692-2687-4646-883B-2D77A414B57F}" type="pres">
      <dgm:prSet presAssocID="{EFB7ECA6-6B28-4CB5-81E0-00237918EE93}" presName="hierChild3" presStyleCnt="0"/>
      <dgm:spPr/>
    </dgm:pt>
    <dgm:pt modelId="{C4E316F5-5538-4A0F-AE0D-F5CEC1A6079D}" type="pres">
      <dgm:prSet presAssocID="{6248B4A4-8B7D-4C3F-9183-7E0560EA4317}" presName="Name10" presStyleLbl="parChTrans1D2" presStyleIdx="2" presStyleCnt="5"/>
      <dgm:spPr/>
      <dgm:t>
        <a:bodyPr/>
        <a:lstStyle/>
        <a:p>
          <a:endParaRPr lang="en-US"/>
        </a:p>
      </dgm:t>
    </dgm:pt>
    <dgm:pt modelId="{7F0718D8-1AFC-442A-A743-E5968DEA2B9E}" type="pres">
      <dgm:prSet presAssocID="{947ECB52-70F2-4BEF-829C-166DC7A65682}" presName="hierRoot2" presStyleCnt="0"/>
      <dgm:spPr/>
    </dgm:pt>
    <dgm:pt modelId="{8E83B9D2-95CD-48DC-86A8-2EE40D576E28}" type="pres">
      <dgm:prSet presAssocID="{947ECB52-70F2-4BEF-829C-166DC7A65682}" presName="composite2" presStyleCnt="0"/>
      <dgm:spPr/>
    </dgm:pt>
    <dgm:pt modelId="{DC7D3EA0-AEB0-4860-B734-5D39E5D0B082}" type="pres">
      <dgm:prSet presAssocID="{947ECB52-70F2-4BEF-829C-166DC7A65682}" presName="background2" presStyleLbl="node2" presStyleIdx="2" presStyleCnt="5"/>
      <dgm:spPr/>
    </dgm:pt>
    <dgm:pt modelId="{D63896BA-4331-46E8-A980-28507CB7BC17}" type="pres">
      <dgm:prSet presAssocID="{947ECB52-70F2-4BEF-829C-166DC7A65682}" presName="text2" presStyleLbl="fgAcc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2BC65A-5ECB-42CD-B04F-EE2A6AA4403B}" type="pres">
      <dgm:prSet presAssocID="{947ECB52-70F2-4BEF-829C-166DC7A65682}" presName="hierChild3" presStyleCnt="0"/>
      <dgm:spPr/>
    </dgm:pt>
    <dgm:pt modelId="{EEDC739C-A4D8-4259-A8AB-B66416C58ABD}" type="pres">
      <dgm:prSet presAssocID="{EBB9B145-B8B8-4FE2-ACF2-F9EBF04E81C6}" presName="Name10" presStyleLbl="parChTrans1D2" presStyleIdx="3" presStyleCnt="5"/>
      <dgm:spPr/>
      <dgm:t>
        <a:bodyPr/>
        <a:lstStyle/>
        <a:p>
          <a:endParaRPr lang="en-US"/>
        </a:p>
      </dgm:t>
    </dgm:pt>
    <dgm:pt modelId="{72CDE610-8F4A-48B3-A2FA-5327952F4506}" type="pres">
      <dgm:prSet presAssocID="{ED180815-1F8F-4ED8-ADED-90FA10534E8A}" presName="hierRoot2" presStyleCnt="0"/>
      <dgm:spPr/>
    </dgm:pt>
    <dgm:pt modelId="{8B8209F6-3229-4829-9F37-35B42F5208C3}" type="pres">
      <dgm:prSet presAssocID="{ED180815-1F8F-4ED8-ADED-90FA10534E8A}" presName="composite2" presStyleCnt="0"/>
      <dgm:spPr/>
    </dgm:pt>
    <dgm:pt modelId="{303E4BF1-D86B-49FF-B99C-C580BCC80872}" type="pres">
      <dgm:prSet presAssocID="{ED180815-1F8F-4ED8-ADED-90FA10534E8A}" presName="background2" presStyleLbl="node2" presStyleIdx="3" presStyleCnt="5"/>
      <dgm:spPr/>
    </dgm:pt>
    <dgm:pt modelId="{DD6B92E8-5AC7-493A-8623-7CECB62D49FE}" type="pres">
      <dgm:prSet presAssocID="{ED180815-1F8F-4ED8-ADED-90FA10534E8A}" presName="text2" presStyleLbl="fgAcc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AF762E-55FC-4FB3-92A1-8EF1119AC981}" type="pres">
      <dgm:prSet presAssocID="{ED180815-1F8F-4ED8-ADED-90FA10534E8A}" presName="hierChild3" presStyleCnt="0"/>
      <dgm:spPr/>
    </dgm:pt>
    <dgm:pt modelId="{6631F1F1-3016-48D0-9FA5-B8510AB86744}" type="pres">
      <dgm:prSet presAssocID="{3E52FFDC-98AF-4C7A-A751-EBF62546C67F}" presName="Name10" presStyleLbl="parChTrans1D2" presStyleIdx="4" presStyleCnt="5"/>
      <dgm:spPr/>
      <dgm:t>
        <a:bodyPr/>
        <a:lstStyle/>
        <a:p>
          <a:endParaRPr lang="en-US"/>
        </a:p>
      </dgm:t>
    </dgm:pt>
    <dgm:pt modelId="{DAC6C4BA-5175-448A-90BD-48DC87502ECC}" type="pres">
      <dgm:prSet presAssocID="{D246AB92-9E5E-4A49-AC5E-9561F9460B95}" presName="hierRoot2" presStyleCnt="0"/>
      <dgm:spPr/>
    </dgm:pt>
    <dgm:pt modelId="{0FBFA07E-38E2-4B6B-862B-8B26D3E3B00B}" type="pres">
      <dgm:prSet presAssocID="{D246AB92-9E5E-4A49-AC5E-9561F9460B95}" presName="composite2" presStyleCnt="0"/>
      <dgm:spPr/>
    </dgm:pt>
    <dgm:pt modelId="{02880A01-76B4-4502-AB52-AA8300966DBE}" type="pres">
      <dgm:prSet presAssocID="{D246AB92-9E5E-4A49-AC5E-9561F9460B95}" presName="background2" presStyleLbl="node2" presStyleIdx="4" presStyleCnt="5"/>
      <dgm:spPr/>
    </dgm:pt>
    <dgm:pt modelId="{F768F0E6-AB61-4E07-A18C-F04480CABD4E}" type="pres">
      <dgm:prSet presAssocID="{D246AB92-9E5E-4A49-AC5E-9561F9460B95}" presName="text2" presStyleLbl="fgAcc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8A7E75-35A4-4A23-8A13-C429CF5BEAE1}" type="pres">
      <dgm:prSet presAssocID="{D246AB92-9E5E-4A49-AC5E-9561F9460B95}" presName="hierChild3" presStyleCnt="0"/>
      <dgm:spPr/>
    </dgm:pt>
  </dgm:ptLst>
  <dgm:cxnLst>
    <dgm:cxn modelId="{552B758D-6F3A-4D23-B012-B21E66EA146B}" type="presOf" srcId="{3E52FFDC-98AF-4C7A-A751-EBF62546C67F}" destId="{6631F1F1-3016-48D0-9FA5-B8510AB86744}" srcOrd="0" destOrd="0" presId="urn:microsoft.com/office/officeart/2005/8/layout/hierarchy1"/>
    <dgm:cxn modelId="{8DB5A63E-7940-4CF1-8B35-EDF1D45D65CD}" type="presOf" srcId="{EBB9B145-B8B8-4FE2-ACF2-F9EBF04E81C6}" destId="{EEDC739C-A4D8-4259-A8AB-B66416C58ABD}" srcOrd="0" destOrd="0" presId="urn:microsoft.com/office/officeart/2005/8/layout/hierarchy1"/>
    <dgm:cxn modelId="{8B9729B8-8379-4B6A-AB6B-437309854275}" type="presOf" srcId="{94E184EA-9660-49E8-AC54-81D7B1998273}" destId="{257426A6-9B3B-4BB1-9DC5-7E515F4032FD}" srcOrd="0" destOrd="0" presId="urn:microsoft.com/office/officeart/2005/8/layout/hierarchy1"/>
    <dgm:cxn modelId="{93F74CD8-690E-4B95-B7E7-567ED43F4C8D}" srcId="{94E184EA-9660-49E8-AC54-81D7B1998273}" destId="{947ECB52-70F2-4BEF-829C-166DC7A65682}" srcOrd="2" destOrd="0" parTransId="{6248B4A4-8B7D-4C3F-9183-7E0560EA4317}" sibTransId="{759A0967-750D-439C-8DBF-B84D52B3E0E1}"/>
    <dgm:cxn modelId="{4916C413-A1A8-4E7A-A619-6EA2A20C2C16}" type="presOf" srcId="{F44F53A1-A42B-480D-A0F0-BFA1DD128D10}" destId="{4927758F-BD10-410C-BD2D-2BCEC20D7081}" srcOrd="0" destOrd="0" presId="urn:microsoft.com/office/officeart/2005/8/layout/hierarchy1"/>
    <dgm:cxn modelId="{F7398EBB-FC3B-4962-8638-EEDEC36C48E1}" type="presOf" srcId="{6248B4A4-8B7D-4C3F-9183-7E0560EA4317}" destId="{C4E316F5-5538-4A0F-AE0D-F5CEC1A6079D}" srcOrd="0" destOrd="0" presId="urn:microsoft.com/office/officeart/2005/8/layout/hierarchy1"/>
    <dgm:cxn modelId="{E04E50D5-FC2E-4033-99FA-88D8B635A154}" type="presOf" srcId="{ED180815-1F8F-4ED8-ADED-90FA10534E8A}" destId="{DD6B92E8-5AC7-493A-8623-7CECB62D49FE}" srcOrd="0" destOrd="0" presId="urn:microsoft.com/office/officeart/2005/8/layout/hierarchy1"/>
    <dgm:cxn modelId="{9800B326-D30E-480C-B15D-570CCE14D5A4}" srcId="{94E184EA-9660-49E8-AC54-81D7B1998273}" destId="{ED180815-1F8F-4ED8-ADED-90FA10534E8A}" srcOrd="3" destOrd="0" parTransId="{EBB9B145-B8B8-4FE2-ACF2-F9EBF04E81C6}" sibTransId="{8084F8E8-5B03-4A98-A32F-D6E45C9C137E}"/>
    <dgm:cxn modelId="{6CF94E3A-A506-4283-8CD9-3EC19E8E4898}" type="presOf" srcId="{31F8149F-FA26-418E-A559-C4B7E44D297B}" destId="{0F2AEF03-FBD4-4D1A-B6BD-915BCF0628A5}" srcOrd="0" destOrd="0" presId="urn:microsoft.com/office/officeart/2005/8/layout/hierarchy1"/>
    <dgm:cxn modelId="{58218863-09D9-416E-83EB-BA93AD154877}" srcId="{94E184EA-9660-49E8-AC54-81D7B1998273}" destId="{D246AB92-9E5E-4A49-AC5E-9561F9460B95}" srcOrd="4" destOrd="0" parTransId="{3E52FFDC-98AF-4C7A-A751-EBF62546C67F}" sibTransId="{D23D37C9-C072-42E6-B581-177B1F21B501}"/>
    <dgm:cxn modelId="{30D22626-6B71-4836-86E6-5D77D0041CA9}" type="presOf" srcId="{0BBB972F-CEC4-40FB-A65C-EBD2EA9B5E66}" destId="{11A246FD-54A1-4147-B53E-13CDFD9E5791}" srcOrd="0" destOrd="0" presId="urn:microsoft.com/office/officeart/2005/8/layout/hierarchy1"/>
    <dgm:cxn modelId="{76BE25F2-4A40-443C-A8C7-2AF63941B2D8}" type="presOf" srcId="{947ECB52-70F2-4BEF-829C-166DC7A65682}" destId="{D63896BA-4331-46E8-A980-28507CB7BC17}" srcOrd="0" destOrd="0" presId="urn:microsoft.com/office/officeart/2005/8/layout/hierarchy1"/>
    <dgm:cxn modelId="{2AEDC28B-8EA2-462E-B004-3F66D916BD9D}" srcId="{94E184EA-9660-49E8-AC54-81D7B1998273}" destId="{EFB7ECA6-6B28-4CB5-81E0-00237918EE93}" srcOrd="1" destOrd="0" parTransId="{0BBB972F-CEC4-40FB-A65C-EBD2EA9B5E66}" sibTransId="{C4564720-5DAC-4F92-AC23-4BD315E376E1}"/>
    <dgm:cxn modelId="{D9503869-9BF5-4574-AAC6-81B69D7221B3}" srcId="{F44F53A1-A42B-480D-A0F0-BFA1DD128D10}" destId="{94E184EA-9660-49E8-AC54-81D7B1998273}" srcOrd="0" destOrd="0" parTransId="{9CB44E09-72D2-4FF9-86DC-C3C052870193}" sibTransId="{C5841C08-D1D4-4244-ABC7-F7988ECB69EF}"/>
    <dgm:cxn modelId="{B7DDFAFB-7003-4106-A5BC-0DEF38F9CE2B}" srcId="{94E184EA-9660-49E8-AC54-81D7B1998273}" destId="{31F8149F-FA26-418E-A559-C4B7E44D297B}" srcOrd="0" destOrd="0" parTransId="{D28D74B7-F617-4B84-81FD-6C8F57A27981}" sibTransId="{7091ABD5-690E-4B6E-85F1-48BF0EF83119}"/>
    <dgm:cxn modelId="{5547DF96-F6A3-4CB4-B2CE-C773D2E4E96C}" type="presOf" srcId="{D28D74B7-F617-4B84-81FD-6C8F57A27981}" destId="{A6FC8D17-C9E2-41BE-ACA5-379424ED71E7}" srcOrd="0" destOrd="0" presId="urn:microsoft.com/office/officeart/2005/8/layout/hierarchy1"/>
    <dgm:cxn modelId="{459507CE-0C38-4ECE-BBB3-039584A4145B}" type="presOf" srcId="{EFB7ECA6-6B28-4CB5-81E0-00237918EE93}" destId="{186CF6EC-C195-46AF-8079-594A67FE554F}" srcOrd="0" destOrd="0" presId="urn:microsoft.com/office/officeart/2005/8/layout/hierarchy1"/>
    <dgm:cxn modelId="{A59B572C-F55D-443D-A984-0E4B918C4913}" type="presOf" srcId="{D246AB92-9E5E-4A49-AC5E-9561F9460B95}" destId="{F768F0E6-AB61-4E07-A18C-F04480CABD4E}" srcOrd="0" destOrd="0" presId="urn:microsoft.com/office/officeart/2005/8/layout/hierarchy1"/>
    <dgm:cxn modelId="{0111810B-B625-419C-AF68-8C15F392E867}" type="presParOf" srcId="{4927758F-BD10-410C-BD2D-2BCEC20D7081}" destId="{D8FF15F4-682F-4166-A92F-0678263B1420}" srcOrd="0" destOrd="0" presId="urn:microsoft.com/office/officeart/2005/8/layout/hierarchy1"/>
    <dgm:cxn modelId="{E3FE6013-D7FF-409B-85EC-4218B8C5B0A4}" type="presParOf" srcId="{D8FF15F4-682F-4166-A92F-0678263B1420}" destId="{8BFF7BA0-9714-49DC-9AB8-1E0ED630CA9D}" srcOrd="0" destOrd="0" presId="urn:microsoft.com/office/officeart/2005/8/layout/hierarchy1"/>
    <dgm:cxn modelId="{AD1489C0-163A-4759-8E3B-A25B6C597980}" type="presParOf" srcId="{8BFF7BA0-9714-49DC-9AB8-1E0ED630CA9D}" destId="{A5987750-233C-400D-9CC0-241679E66D8F}" srcOrd="0" destOrd="0" presId="urn:microsoft.com/office/officeart/2005/8/layout/hierarchy1"/>
    <dgm:cxn modelId="{F32E5A8D-981F-4CE9-852D-FE0142118D40}" type="presParOf" srcId="{8BFF7BA0-9714-49DC-9AB8-1E0ED630CA9D}" destId="{257426A6-9B3B-4BB1-9DC5-7E515F4032FD}" srcOrd="1" destOrd="0" presId="urn:microsoft.com/office/officeart/2005/8/layout/hierarchy1"/>
    <dgm:cxn modelId="{5A13F908-2151-42A3-ACAE-3C7EE64B71FC}" type="presParOf" srcId="{D8FF15F4-682F-4166-A92F-0678263B1420}" destId="{8C69E8E6-44D6-4D98-B33A-491E3B204093}" srcOrd="1" destOrd="0" presId="urn:microsoft.com/office/officeart/2005/8/layout/hierarchy1"/>
    <dgm:cxn modelId="{04F17FA1-E83F-4056-9B3B-7B90D1000A18}" type="presParOf" srcId="{8C69E8E6-44D6-4D98-B33A-491E3B204093}" destId="{A6FC8D17-C9E2-41BE-ACA5-379424ED71E7}" srcOrd="0" destOrd="0" presId="urn:microsoft.com/office/officeart/2005/8/layout/hierarchy1"/>
    <dgm:cxn modelId="{6A73808A-2A12-493B-823D-DE4B00F3826E}" type="presParOf" srcId="{8C69E8E6-44D6-4D98-B33A-491E3B204093}" destId="{11DF5199-3367-441A-81B9-B7EF96191197}" srcOrd="1" destOrd="0" presId="urn:microsoft.com/office/officeart/2005/8/layout/hierarchy1"/>
    <dgm:cxn modelId="{13ACDD51-D824-4528-B0C4-5751117C4DE1}" type="presParOf" srcId="{11DF5199-3367-441A-81B9-B7EF96191197}" destId="{774A0FBB-4C7C-4550-8FA5-9F6DF1037618}" srcOrd="0" destOrd="0" presId="urn:microsoft.com/office/officeart/2005/8/layout/hierarchy1"/>
    <dgm:cxn modelId="{0DB824B9-BBDD-4FB3-859B-CC3CBA80570D}" type="presParOf" srcId="{774A0FBB-4C7C-4550-8FA5-9F6DF1037618}" destId="{B93B9928-51FB-4E19-8016-7058699BEF20}" srcOrd="0" destOrd="0" presId="urn:microsoft.com/office/officeart/2005/8/layout/hierarchy1"/>
    <dgm:cxn modelId="{181726F9-AA83-4517-90FB-FE7E94C68800}" type="presParOf" srcId="{774A0FBB-4C7C-4550-8FA5-9F6DF1037618}" destId="{0F2AEF03-FBD4-4D1A-B6BD-915BCF0628A5}" srcOrd="1" destOrd="0" presId="urn:microsoft.com/office/officeart/2005/8/layout/hierarchy1"/>
    <dgm:cxn modelId="{1A62A8A3-6AB8-4C34-B769-5D7AD645B78A}" type="presParOf" srcId="{11DF5199-3367-441A-81B9-B7EF96191197}" destId="{2C0188A1-B792-4B3A-8671-395DDC6205CD}" srcOrd="1" destOrd="0" presId="urn:microsoft.com/office/officeart/2005/8/layout/hierarchy1"/>
    <dgm:cxn modelId="{843A2CF6-02E0-4BB5-B5E6-BDB740D6D10B}" type="presParOf" srcId="{8C69E8E6-44D6-4D98-B33A-491E3B204093}" destId="{11A246FD-54A1-4147-B53E-13CDFD9E5791}" srcOrd="2" destOrd="0" presId="urn:microsoft.com/office/officeart/2005/8/layout/hierarchy1"/>
    <dgm:cxn modelId="{52828293-A47D-4331-8CC7-DBCF811E4E0E}" type="presParOf" srcId="{8C69E8E6-44D6-4D98-B33A-491E3B204093}" destId="{F1C91AFB-040A-4A01-ADD8-FF7176EB0417}" srcOrd="3" destOrd="0" presId="urn:microsoft.com/office/officeart/2005/8/layout/hierarchy1"/>
    <dgm:cxn modelId="{1214B2D3-0360-40C2-B5CB-B0D3EBE983F8}" type="presParOf" srcId="{F1C91AFB-040A-4A01-ADD8-FF7176EB0417}" destId="{CB03402F-F603-49E8-B7C0-0D10A0F74F4F}" srcOrd="0" destOrd="0" presId="urn:microsoft.com/office/officeart/2005/8/layout/hierarchy1"/>
    <dgm:cxn modelId="{B3FFFBA3-C7A5-4A9E-89FE-2B83D8E86245}" type="presParOf" srcId="{CB03402F-F603-49E8-B7C0-0D10A0F74F4F}" destId="{4B2E2AE3-B055-4A74-9AF3-EA60CF586604}" srcOrd="0" destOrd="0" presId="urn:microsoft.com/office/officeart/2005/8/layout/hierarchy1"/>
    <dgm:cxn modelId="{4C8F6D6E-9701-49EB-A638-88F30EE04A2B}" type="presParOf" srcId="{CB03402F-F603-49E8-B7C0-0D10A0F74F4F}" destId="{186CF6EC-C195-46AF-8079-594A67FE554F}" srcOrd="1" destOrd="0" presId="urn:microsoft.com/office/officeart/2005/8/layout/hierarchy1"/>
    <dgm:cxn modelId="{3DFC4898-5270-4A64-829A-80FEEF56BB91}" type="presParOf" srcId="{F1C91AFB-040A-4A01-ADD8-FF7176EB0417}" destId="{6DC22692-2687-4646-883B-2D77A414B57F}" srcOrd="1" destOrd="0" presId="urn:microsoft.com/office/officeart/2005/8/layout/hierarchy1"/>
    <dgm:cxn modelId="{634C9722-1DF1-4D00-A509-90567A03799A}" type="presParOf" srcId="{8C69E8E6-44D6-4D98-B33A-491E3B204093}" destId="{C4E316F5-5538-4A0F-AE0D-F5CEC1A6079D}" srcOrd="4" destOrd="0" presId="urn:microsoft.com/office/officeart/2005/8/layout/hierarchy1"/>
    <dgm:cxn modelId="{7D75578F-D99B-4EAE-83BA-EB89E30ADD98}" type="presParOf" srcId="{8C69E8E6-44D6-4D98-B33A-491E3B204093}" destId="{7F0718D8-1AFC-442A-A743-E5968DEA2B9E}" srcOrd="5" destOrd="0" presId="urn:microsoft.com/office/officeart/2005/8/layout/hierarchy1"/>
    <dgm:cxn modelId="{0151CD7B-1C30-4279-BCB0-53DEDA859A64}" type="presParOf" srcId="{7F0718D8-1AFC-442A-A743-E5968DEA2B9E}" destId="{8E83B9D2-95CD-48DC-86A8-2EE40D576E28}" srcOrd="0" destOrd="0" presId="urn:microsoft.com/office/officeart/2005/8/layout/hierarchy1"/>
    <dgm:cxn modelId="{8281136C-0D63-4757-89EE-AF580729891D}" type="presParOf" srcId="{8E83B9D2-95CD-48DC-86A8-2EE40D576E28}" destId="{DC7D3EA0-AEB0-4860-B734-5D39E5D0B082}" srcOrd="0" destOrd="0" presId="urn:microsoft.com/office/officeart/2005/8/layout/hierarchy1"/>
    <dgm:cxn modelId="{E530D91A-B425-49D0-A2B0-BA402810DB29}" type="presParOf" srcId="{8E83B9D2-95CD-48DC-86A8-2EE40D576E28}" destId="{D63896BA-4331-46E8-A980-28507CB7BC17}" srcOrd="1" destOrd="0" presId="urn:microsoft.com/office/officeart/2005/8/layout/hierarchy1"/>
    <dgm:cxn modelId="{3EEA8DA3-CA5C-41A4-9DC3-7240898A9863}" type="presParOf" srcId="{7F0718D8-1AFC-442A-A743-E5968DEA2B9E}" destId="{D82BC65A-5ECB-42CD-B04F-EE2A6AA4403B}" srcOrd="1" destOrd="0" presId="urn:microsoft.com/office/officeart/2005/8/layout/hierarchy1"/>
    <dgm:cxn modelId="{13D6C971-1FC4-4732-9527-84C1E86789ED}" type="presParOf" srcId="{8C69E8E6-44D6-4D98-B33A-491E3B204093}" destId="{EEDC739C-A4D8-4259-A8AB-B66416C58ABD}" srcOrd="6" destOrd="0" presId="urn:microsoft.com/office/officeart/2005/8/layout/hierarchy1"/>
    <dgm:cxn modelId="{CF842B4B-9367-4403-BB29-2F085437DA9D}" type="presParOf" srcId="{8C69E8E6-44D6-4D98-B33A-491E3B204093}" destId="{72CDE610-8F4A-48B3-A2FA-5327952F4506}" srcOrd="7" destOrd="0" presId="urn:microsoft.com/office/officeart/2005/8/layout/hierarchy1"/>
    <dgm:cxn modelId="{2798FE42-5279-4E36-B0CC-A712EED8E9B4}" type="presParOf" srcId="{72CDE610-8F4A-48B3-A2FA-5327952F4506}" destId="{8B8209F6-3229-4829-9F37-35B42F5208C3}" srcOrd="0" destOrd="0" presId="urn:microsoft.com/office/officeart/2005/8/layout/hierarchy1"/>
    <dgm:cxn modelId="{BEBD99F2-992B-459B-95E2-7C703B7D3DD2}" type="presParOf" srcId="{8B8209F6-3229-4829-9F37-35B42F5208C3}" destId="{303E4BF1-D86B-49FF-B99C-C580BCC80872}" srcOrd="0" destOrd="0" presId="urn:microsoft.com/office/officeart/2005/8/layout/hierarchy1"/>
    <dgm:cxn modelId="{BA6F7EC5-459F-4643-85C7-276BE1B1C9BC}" type="presParOf" srcId="{8B8209F6-3229-4829-9F37-35B42F5208C3}" destId="{DD6B92E8-5AC7-493A-8623-7CECB62D49FE}" srcOrd="1" destOrd="0" presId="urn:microsoft.com/office/officeart/2005/8/layout/hierarchy1"/>
    <dgm:cxn modelId="{95D37057-4104-4FE5-A84B-6582F5EB8FD7}" type="presParOf" srcId="{72CDE610-8F4A-48B3-A2FA-5327952F4506}" destId="{C8AF762E-55FC-4FB3-92A1-8EF1119AC981}" srcOrd="1" destOrd="0" presId="urn:microsoft.com/office/officeart/2005/8/layout/hierarchy1"/>
    <dgm:cxn modelId="{2AAAA281-D447-4270-B712-21940583BA60}" type="presParOf" srcId="{8C69E8E6-44D6-4D98-B33A-491E3B204093}" destId="{6631F1F1-3016-48D0-9FA5-B8510AB86744}" srcOrd="8" destOrd="0" presId="urn:microsoft.com/office/officeart/2005/8/layout/hierarchy1"/>
    <dgm:cxn modelId="{078208B2-B232-4F1C-AF52-6D5CD4AEF196}" type="presParOf" srcId="{8C69E8E6-44D6-4D98-B33A-491E3B204093}" destId="{DAC6C4BA-5175-448A-90BD-48DC87502ECC}" srcOrd="9" destOrd="0" presId="urn:microsoft.com/office/officeart/2005/8/layout/hierarchy1"/>
    <dgm:cxn modelId="{ECAD1CA3-61F0-466C-865E-08F4299F186B}" type="presParOf" srcId="{DAC6C4BA-5175-448A-90BD-48DC87502ECC}" destId="{0FBFA07E-38E2-4B6B-862B-8B26D3E3B00B}" srcOrd="0" destOrd="0" presId="urn:microsoft.com/office/officeart/2005/8/layout/hierarchy1"/>
    <dgm:cxn modelId="{91D00BC8-697D-4D5A-8E03-3F4607DF47D2}" type="presParOf" srcId="{0FBFA07E-38E2-4B6B-862B-8B26D3E3B00B}" destId="{02880A01-76B4-4502-AB52-AA8300966DBE}" srcOrd="0" destOrd="0" presId="urn:microsoft.com/office/officeart/2005/8/layout/hierarchy1"/>
    <dgm:cxn modelId="{E996B226-C8E6-42CB-A819-97F686EE0940}" type="presParOf" srcId="{0FBFA07E-38E2-4B6B-862B-8B26D3E3B00B}" destId="{F768F0E6-AB61-4E07-A18C-F04480CABD4E}" srcOrd="1" destOrd="0" presId="urn:microsoft.com/office/officeart/2005/8/layout/hierarchy1"/>
    <dgm:cxn modelId="{CFCDD775-D9C7-4315-884B-8613BC35E533}" type="presParOf" srcId="{DAC6C4BA-5175-448A-90BD-48DC87502ECC}" destId="{178A7E75-35A4-4A23-8A13-C429CF5BEAE1}" srcOrd="1" destOrd="0" presId="urn:microsoft.com/office/officeart/2005/8/layout/hierarchy1"/>
  </dgm:cxnLst>
  <dgm:bg/>
  <dgm:whole/>
</dgm:dataModel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5F875B-3A2A-45F2-B46D-B62F10E46821}">
      <dsp:nvSpPr>
        <dsp:cNvPr id="0" name=""/>
        <dsp:cNvSpPr/>
      </dsp:nvSpPr>
      <dsp:spPr>
        <a:xfrm>
          <a:off x="109028" y="425786"/>
          <a:ext cx="2538317" cy="79322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7277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প্রযুক্তি</a:t>
          </a:r>
          <a:endParaRPr lang="en-US" sz="2400" kern="1200" dirty="0"/>
        </a:p>
      </dsp:txBody>
      <dsp:txXfrm>
        <a:off x="109028" y="425786"/>
        <a:ext cx="2538317" cy="793224"/>
      </dsp:txXfrm>
    </dsp:sp>
    <dsp:sp modelId="{DE2C80BA-D22D-47E9-ABB7-DEF171E849BC}">
      <dsp:nvSpPr>
        <dsp:cNvPr id="0" name=""/>
        <dsp:cNvSpPr/>
      </dsp:nvSpPr>
      <dsp:spPr>
        <a:xfrm>
          <a:off x="3265" y="311209"/>
          <a:ext cx="555256" cy="832885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A1DB7A6-165B-4EA8-B9A4-6AB3652A3773}">
      <dsp:nvSpPr>
        <dsp:cNvPr id="0" name=""/>
        <dsp:cNvSpPr/>
      </dsp:nvSpPr>
      <dsp:spPr>
        <a:xfrm>
          <a:off x="2898522" y="425786"/>
          <a:ext cx="2538317" cy="79322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7277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রাজনৈতিক</a:t>
          </a:r>
          <a:r>
            <a:rPr lang="en-US" sz="2400" kern="1200" dirty="0"/>
            <a:t> </a:t>
          </a:r>
          <a:r>
            <a:rPr lang="en-US" sz="2400" kern="1200" dirty="0" err="1"/>
            <a:t>ধারা</a:t>
          </a:r>
          <a:endParaRPr lang="en-US" sz="2400" kern="1200" dirty="0"/>
        </a:p>
      </dsp:txBody>
      <dsp:txXfrm>
        <a:off x="2898522" y="425786"/>
        <a:ext cx="2538317" cy="793224"/>
      </dsp:txXfrm>
    </dsp:sp>
    <dsp:sp modelId="{1FC37054-1CA6-4886-9613-DE7D69CBA336}">
      <dsp:nvSpPr>
        <dsp:cNvPr id="0" name=""/>
        <dsp:cNvSpPr/>
      </dsp:nvSpPr>
      <dsp:spPr>
        <a:xfrm>
          <a:off x="2792759" y="311209"/>
          <a:ext cx="555256" cy="832885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FDDF43A-1A11-471C-BA9A-1BB28DD50582}">
      <dsp:nvSpPr>
        <dsp:cNvPr id="0" name=""/>
        <dsp:cNvSpPr/>
      </dsp:nvSpPr>
      <dsp:spPr>
        <a:xfrm>
          <a:off x="5688017" y="425786"/>
          <a:ext cx="2538317" cy="79322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7277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শিল্প</a:t>
          </a:r>
          <a:r>
            <a:rPr lang="en-US" sz="2400" kern="1200" dirty="0"/>
            <a:t> </a:t>
          </a:r>
          <a:r>
            <a:rPr lang="en-US" sz="2400" kern="1200" dirty="0" err="1"/>
            <a:t>আন্দোলন</a:t>
          </a:r>
          <a:endParaRPr lang="en-US" sz="2400" kern="1200" dirty="0"/>
        </a:p>
      </dsp:txBody>
      <dsp:txXfrm>
        <a:off x="5688017" y="425786"/>
        <a:ext cx="2538317" cy="793224"/>
      </dsp:txXfrm>
    </dsp:sp>
    <dsp:sp modelId="{0C924D4E-79BB-4A59-8D28-F1DAEF6B197D}">
      <dsp:nvSpPr>
        <dsp:cNvPr id="0" name=""/>
        <dsp:cNvSpPr/>
      </dsp:nvSpPr>
      <dsp:spPr>
        <a:xfrm>
          <a:off x="5582254" y="311209"/>
          <a:ext cx="555256" cy="832885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4B4B77A-57D3-4750-939B-5E2775E60275}">
      <dsp:nvSpPr>
        <dsp:cNvPr id="0" name=""/>
        <dsp:cNvSpPr/>
      </dsp:nvSpPr>
      <dsp:spPr>
        <a:xfrm>
          <a:off x="109028" y="1424367"/>
          <a:ext cx="2538317" cy="79322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7277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ব্যক্তিগত</a:t>
          </a:r>
          <a:endParaRPr lang="en-US" sz="2400" kern="1200" dirty="0"/>
        </a:p>
      </dsp:txBody>
      <dsp:txXfrm>
        <a:off x="109028" y="1424367"/>
        <a:ext cx="2538317" cy="793224"/>
      </dsp:txXfrm>
    </dsp:sp>
    <dsp:sp modelId="{83AF91E0-AD7C-4385-8E73-7BD6E3D7C7B9}">
      <dsp:nvSpPr>
        <dsp:cNvPr id="0" name=""/>
        <dsp:cNvSpPr/>
      </dsp:nvSpPr>
      <dsp:spPr>
        <a:xfrm>
          <a:off x="3265" y="1309790"/>
          <a:ext cx="555256" cy="832885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8705653-0022-494E-BCBF-845D20615F21}">
      <dsp:nvSpPr>
        <dsp:cNvPr id="0" name=""/>
        <dsp:cNvSpPr/>
      </dsp:nvSpPr>
      <dsp:spPr>
        <a:xfrm>
          <a:off x="2898522" y="1424367"/>
          <a:ext cx="2538317" cy="79322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7277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নির্মাণ</a:t>
          </a:r>
          <a:r>
            <a:rPr lang="en-US" sz="2400" kern="1200" dirty="0"/>
            <a:t> </a:t>
          </a:r>
          <a:r>
            <a:rPr lang="en-US" sz="2400" kern="1200" dirty="0" err="1"/>
            <a:t>শৈলী</a:t>
          </a:r>
          <a:endParaRPr lang="en-US" sz="2400" kern="1200" dirty="0"/>
        </a:p>
      </dsp:txBody>
      <dsp:txXfrm>
        <a:off x="2898522" y="1424367"/>
        <a:ext cx="2538317" cy="793224"/>
      </dsp:txXfrm>
    </dsp:sp>
    <dsp:sp modelId="{3778D464-196E-4BB0-80DA-D099C248C7CB}">
      <dsp:nvSpPr>
        <dsp:cNvPr id="0" name=""/>
        <dsp:cNvSpPr/>
      </dsp:nvSpPr>
      <dsp:spPr>
        <a:xfrm>
          <a:off x="2792759" y="1309790"/>
          <a:ext cx="555256" cy="832885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1D60AF2-96E7-4F86-ACC5-D7D8BFBA2706}">
      <dsp:nvSpPr>
        <dsp:cNvPr id="0" name=""/>
        <dsp:cNvSpPr/>
      </dsp:nvSpPr>
      <dsp:spPr>
        <a:xfrm>
          <a:off x="5688017" y="1424367"/>
          <a:ext cx="2538317" cy="79322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7277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যোগাযোগ</a:t>
          </a:r>
        </a:p>
      </dsp:txBody>
      <dsp:txXfrm>
        <a:off x="5688017" y="1424367"/>
        <a:ext cx="2538317" cy="793224"/>
      </dsp:txXfrm>
    </dsp:sp>
    <dsp:sp modelId="{334B2431-B8E0-4427-990A-F16096A17704}">
      <dsp:nvSpPr>
        <dsp:cNvPr id="0" name=""/>
        <dsp:cNvSpPr/>
      </dsp:nvSpPr>
      <dsp:spPr>
        <a:xfrm>
          <a:off x="5582254" y="1309790"/>
          <a:ext cx="555256" cy="832885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AF5F873-FEA7-4F07-84EE-8A2389FDEAF8}">
      <dsp:nvSpPr>
        <dsp:cNvPr id="0" name=""/>
        <dsp:cNvSpPr/>
      </dsp:nvSpPr>
      <dsp:spPr>
        <a:xfrm>
          <a:off x="109028" y="2422948"/>
          <a:ext cx="2538317" cy="79322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7277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দৈর্ঘ্য</a:t>
          </a:r>
        </a:p>
      </dsp:txBody>
      <dsp:txXfrm>
        <a:off x="109028" y="2422948"/>
        <a:ext cx="2538317" cy="793224"/>
      </dsp:txXfrm>
    </dsp:sp>
    <dsp:sp modelId="{939B8D5A-174A-4882-9911-8803E79F124F}">
      <dsp:nvSpPr>
        <dsp:cNvPr id="0" name=""/>
        <dsp:cNvSpPr/>
      </dsp:nvSpPr>
      <dsp:spPr>
        <a:xfrm>
          <a:off x="3265" y="2308371"/>
          <a:ext cx="555256" cy="832885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6D37428-2691-45DF-9D1F-A5C84A1E5E83}">
      <dsp:nvSpPr>
        <dsp:cNvPr id="0" name=""/>
        <dsp:cNvSpPr/>
      </dsp:nvSpPr>
      <dsp:spPr>
        <a:xfrm>
          <a:off x="2898522" y="2422948"/>
          <a:ext cx="2538317" cy="79322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7277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সৃজনশীলতা</a:t>
          </a:r>
          <a:endParaRPr lang="en-US" sz="2400" kern="1200" dirty="0"/>
        </a:p>
      </dsp:txBody>
      <dsp:txXfrm>
        <a:off x="2898522" y="2422948"/>
        <a:ext cx="2538317" cy="793224"/>
      </dsp:txXfrm>
    </dsp:sp>
    <dsp:sp modelId="{74018804-65EB-47F6-8338-0CBBC41AC50D}">
      <dsp:nvSpPr>
        <dsp:cNvPr id="0" name=""/>
        <dsp:cNvSpPr/>
      </dsp:nvSpPr>
      <dsp:spPr>
        <a:xfrm>
          <a:off x="2792759" y="2308371"/>
          <a:ext cx="555256" cy="832885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A0272E8-3C02-458C-A759-9B41D878335E}">
      <dsp:nvSpPr>
        <dsp:cNvPr id="0" name=""/>
        <dsp:cNvSpPr/>
      </dsp:nvSpPr>
      <dsp:spPr>
        <a:xfrm>
          <a:off x="5688017" y="2422948"/>
          <a:ext cx="2538317" cy="79322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7277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মাধ্যম</a:t>
          </a:r>
          <a:endParaRPr lang="en-US" sz="2400" kern="1200" dirty="0"/>
        </a:p>
      </dsp:txBody>
      <dsp:txXfrm>
        <a:off x="5688017" y="2422948"/>
        <a:ext cx="2538317" cy="793224"/>
      </dsp:txXfrm>
    </dsp:sp>
    <dsp:sp modelId="{EE526923-8CC1-43C1-A70E-96FA0A9EE6EA}">
      <dsp:nvSpPr>
        <dsp:cNvPr id="0" name=""/>
        <dsp:cNvSpPr/>
      </dsp:nvSpPr>
      <dsp:spPr>
        <a:xfrm>
          <a:off x="5582254" y="2308371"/>
          <a:ext cx="555256" cy="832885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7480C7B-7506-469F-98F1-D775F1C33AE9}">
      <dsp:nvSpPr>
        <dsp:cNvPr id="0" name=""/>
        <dsp:cNvSpPr/>
      </dsp:nvSpPr>
      <dsp:spPr>
        <a:xfrm>
          <a:off x="109028" y="3421529"/>
          <a:ext cx="2538317" cy="79322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7277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একাডেমিক</a:t>
          </a:r>
          <a:endParaRPr lang="en-US" sz="2400" kern="1200" dirty="0"/>
        </a:p>
      </dsp:txBody>
      <dsp:txXfrm>
        <a:off x="109028" y="3421529"/>
        <a:ext cx="2538317" cy="793224"/>
      </dsp:txXfrm>
    </dsp:sp>
    <dsp:sp modelId="{4F526DE6-8964-4893-87F6-78C15C927C90}">
      <dsp:nvSpPr>
        <dsp:cNvPr id="0" name=""/>
        <dsp:cNvSpPr/>
      </dsp:nvSpPr>
      <dsp:spPr>
        <a:xfrm>
          <a:off x="3265" y="3306952"/>
          <a:ext cx="555256" cy="832885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17AB30D-1038-4DA1-8EEF-1F114AAF5A35}">
      <dsp:nvSpPr>
        <dsp:cNvPr id="0" name=""/>
        <dsp:cNvSpPr/>
      </dsp:nvSpPr>
      <dsp:spPr>
        <a:xfrm>
          <a:off x="2898522" y="3421529"/>
          <a:ext cx="2538317" cy="79322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7277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সংগৃহীত</a:t>
          </a:r>
          <a:r>
            <a:rPr lang="en-US" sz="2400" kern="1200" dirty="0"/>
            <a:t> </a:t>
          </a:r>
          <a:r>
            <a:rPr lang="en-US" sz="2400" kern="1200" dirty="0" err="1"/>
            <a:t>ফুটেজ</a:t>
          </a:r>
          <a:endParaRPr lang="en-US" sz="2400" kern="1200" dirty="0"/>
        </a:p>
      </dsp:txBody>
      <dsp:txXfrm>
        <a:off x="2898522" y="3421529"/>
        <a:ext cx="2538317" cy="793224"/>
      </dsp:txXfrm>
    </dsp:sp>
    <dsp:sp modelId="{D7868050-97EA-4556-815C-411483AAD463}">
      <dsp:nvSpPr>
        <dsp:cNvPr id="0" name=""/>
        <dsp:cNvSpPr/>
      </dsp:nvSpPr>
      <dsp:spPr>
        <a:xfrm>
          <a:off x="2792759" y="3306952"/>
          <a:ext cx="555256" cy="832885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CA7FFA7-F9B0-43B2-92C0-503AE71BFBBE}">
      <dsp:nvSpPr>
        <dsp:cNvPr id="0" name=""/>
        <dsp:cNvSpPr/>
      </dsp:nvSpPr>
      <dsp:spPr>
        <a:xfrm>
          <a:off x="5688017" y="3421529"/>
          <a:ext cx="2538317" cy="79322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7277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1D2228"/>
              </a:solidFill>
              <a:effectLst/>
              <a:latin typeface="Nirmala UI" panose="020B0502040204020203" pitchFamily="34" charset="0"/>
              <a:ea typeface="Arial Narrow" panose="020B0606020202030204" pitchFamily="34" charset="0"/>
              <a:cs typeface="Times New Roman" panose="02020603050405020304" pitchFamily="18" charset="0"/>
            </a:rPr>
            <a:t>যৌথ</a:t>
          </a:r>
          <a:r>
            <a:rPr lang="en-US" sz="2400" kern="1200" dirty="0">
              <a:solidFill>
                <a:srgbClr val="1D2228"/>
              </a:solidFill>
              <a:effectLst/>
              <a:latin typeface="Nirmala UI" panose="020B0502040204020203" pitchFamily="34" charset="0"/>
              <a:ea typeface="Arial Narrow" panose="020B0606020202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1D2228"/>
              </a:solidFill>
              <a:effectLst/>
              <a:latin typeface="Nirmala UI" panose="020B0502040204020203" pitchFamily="34" charset="0"/>
              <a:ea typeface="Arial Narrow" panose="020B0606020202030204" pitchFamily="34" charset="0"/>
              <a:cs typeface="Times New Roman" panose="02020603050405020304" pitchFamily="18" charset="0"/>
            </a:rPr>
            <a:t>নির্মাণ</a:t>
          </a:r>
          <a:r>
            <a:rPr lang="en-US" sz="2400" kern="1200" dirty="0">
              <a:solidFill>
                <a:srgbClr val="1D2228"/>
              </a:solidFill>
              <a:effectLst/>
              <a:latin typeface="Nirmala UI" panose="020B0502040204020203" pitchFamily="34" charset="0"/>
              <a:ea typeface="Arial Narrow" panose="020B0606020202030204" pitchFamily="34" charset="0"/>
              <a:cs typeface="Times New Roman" panose="02020603050405020304" pitchFamily="18" charset="0"/>
            </a:rPr>
            <a:t> </a:t>
          </a:r>
          <a:endParaRPr lang="en-US" sz="2400" kern="1200" dirty="0"/>
        </a:p>
      </dsp:txBody>
      <dsp:txXfrm>
        <a:off x="5688017" y="3421529"/>
        <a:ext cx="2538317" cy="793224"/>
      </dsp:txXfrm>
    </dsp:sp>
    <dsp:sp modelId="{F97E1FEC-69A4-4DFB-9933-A3CF14493941}">
      <dsp:nvSpPr>
        <dsp:cNvPr id="0" name=""/>
        <dsp:cNvSpPr/>
      </dsp:nvSpPr>
      <dsp:spPr>
        <a:xfrm>
          <a:off x="5582254" y="3306952"/>
          <a:ext cx="555256" cy="832885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823CA-66CD-41ED-A7A7-958012666623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827E6-54F4-42F1-BE47-25FA32D6C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94A38-7065-480B-900D-4CB8F9D9940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নির্মাণ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কৌশল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বা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পদ্ধতিগত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প্রবণতা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94A38-7065-480B-900D-4CB8F9D9940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91243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Visual</a:t>
            </a:r>
            <a:r>
              <a:rPr lang="en-US" baseline="0" dirty="0" smtClean="0"/>
              <a:t> Storytelling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endParaRPr lang="en-U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endParaRPr lang="en-U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endParaRPr lang="en-U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91243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91243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740818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None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00143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None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00143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371203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371203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74081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9124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9124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9124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9124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827E6-54F4-42F1-BE47-25FA32D6C6F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9124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Data" Target="../diagrams/data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09601"/>
            <a:ext cx="8077200" cy="1523999"/>
          </a:xfr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000" b="1" dirty="0" err="1" smtClean="0">
                <a:solidFill>
                  <a:schemeClr val="tx1"/>
                </a:solidFill>
              </a:rPr>
              <a:t>ডকুমেন্টারি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</a:rPr>
              <a:t>পরিচিতি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3109079"/>
            <a:ext cx="6172200" cy="313932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/>
              <a:t>Classification of Documentary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/>
              <a:t>Groups who practice Documentary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/>
              <a:t>Agents of Shaping the Concept of Documentary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/>
              <a:t>Historical Tendencies of Documentary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/>
              <a:t>When is Documentary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/>
              <a:t>What is Documentary 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685800"/>
          <a:ext cx="8229600" cy="4068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685800"/>
          <a:ext cx="8229600" cy="4068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066800"/>
          </a:xfrm>
          <a:blipFill>
            <a:blip r:embed="rId3"/>
            <a:tile tx="0" ty="0" sx="100000" sy="100000" flip="none" algn="tl"/>
          </a:blip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n-US" sz="4800" b="1" dirty="0" err="1" smtClean="0">
                <a:solidFill>
                  <a:schemeClr val="bg2">
                    <a:lumMod val="10000"/>
                  </a:schemeClr>
                </a:solidFill>
              </a:rPr>
              <a:t>কারা</a:t>
            </a:r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bg2">
                    <a:lumMod val="10000"/>
                  </a:schemeClr>
                </a:solidFill>
              </a:rPr>
              <a:t>ডকুমেন্টারি</a:t>
            </a:r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bg2">
                    <a:lumMod val="10000"/>
                  </a:schemeClr>
                </a:solidFill>
              </a:rPr>
              <a:t>চর্চা</a:t>
            </a:r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bg2">
                    <a:lumMod val="10000"/>
                  </a:schemeClr>
                </a:solidFill>
              </a:rPr>
              <a:t>করে</a:t>
            </a:r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?</a:t>
            </a:r>
            <a:endParaRPr lang="en-US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2362200" y="2971800"/>
          <a:ext cx="38862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blipFill>
            <a:blip r:embed="rId3"/>
            <a:tile tx="0" ty="0" sx="100000" sy="100000" flip="none" algn="tl"/>
          </a:blip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n-US" sz="4800" b="1" dirty="0" err="1" smtClean="0">
                <a:solidFill>
                  <a:schemeClr val="bg2">
                    <a:lumMod val="10000"/>
                  </a:schemeClr>
                </a:solidFill>
              </a:rPr>
              <a:t>ডকুমেন্টারির</a:t>
            </a:r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bg2">
                    <a:lumMod val="10000"/>
                  </a:schemeClr>
                </a:solidFill>
              </a:rPr>
              <a:t>বৈশিষ্ট্য</a:t>
            </a:r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/</a:t>
            </a:r>
            <a:r>
              <a:rPr lang="en-US" sz="4800" b="1" dirty="0" err="1" smtClean="0">
                <a:solidFill>
                  <a:schemeClr val="bg2">
                    <a:lumMod val="10000"/>
                  </a:schemeClr>
                </a:solidFill>
              </a:rPr>
              <a:t>সংজ্ঞা</a:t>
            </a:r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bg2">
                    <a:lumMod val="10000"/>
                  </a:schemeClr>
                </a:solidFill>
              </a:rPr>
              <a:t>নির্ধারক</a:t>
            </a:r>
            <a:endParaRPr lang="en-US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2362200" y="2057400"/>
          <a:ext cx="3886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ture_2025_10_14_08_33_59_43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28600"/>
            <a:ext cx="4367212" cy="64742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0" name="Group 9"/>
          <p:cNvGrpSpPr/>
          <p:nvPr/>
        </p:nvGrpSpPr>
        <p:grpSpPr>
          <a:xfrm rot="16200000">
            <a:off x="-228600" y="838200"/>
            <a:ext cx="1524000" cy="457200"/>
            <a:chOff x="0" y="0"/>
            <a:chExt cx="3886200" cy="627412"/>
          </a:xfrm>
        </p:grpSpPr>
        <p:sp>
          <p:nvSpPr>
            <p:cNvPr id="11" name="Rounded Rectangle 10"/>
            <p:cNvSpPr/>
            <p:nvPr/>
          </p:nvSpPr>
          <p:spPr>
            <a:xfrm>
              <a:off x="0" y="0"/>
              <a:ext cx="3886200" cy="62741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30628" y="30628"/>
              <a:ext cx="3824944" cy="5661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 smtClean="0"/>
                <a:t>নির্মাতা</a:t>
              </a:r>
              <a:endParaRPr lang="en-US" sz="2800" b="1" kern="1200"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ture_2025_10_14_08_36_27_69.png"/>
          <p:cNvPicPr>
            <a:picLocks noChangeAspect="1"/>
          </p:cNvPicPr>
          <p:nvPr/>
        </p:nvPicPr>
        <p:blipFill>
          <a:blip r:embed="rId3"/>
          <a:srcRect l="9654" r="1703"/>
          <a:stretch>
            <a:fillRect/>
          </a:stretch>
        </p:blipFill>
        <p:spPr>
          <a:xfrm>
            <a:off x="1143000" y="1219200"/>
            <a:ext cx="7696200" cy="46678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3" name="Group 2"/>
          <p:cNvGrpSpPr/>
          <p:nvPr/>
        </p:nvGrpSpPr>
        <p:grpSpPr>
          <a:xfrm rot="16200000">
            <a:off x="-228600" y="838200"/>
            <a:ext cx="1524000" cy="457200"/>
            <a:chOff x="0" y="0"/>
            <a:chExt cx="3886200" cy="627412"/>
          </a:xfrm>
        </p:grpSpPr>
        <p:sp>
          <p:nvSpPr>
            <p:cNvPr id="4" name="Rounded Rectangle 3"/>
            <p:cNvSpPr/>
            <p:nvPr/>
          </p:nvSpPr>
          <p:spPr>
            <a:xfrm>
              <a:off x="0" y="0"/>
              <a:ext cx="3886200" cy="62741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30628" y="30628"/>
              <a:ext cx="3824944" cy="5661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 smtClean="0"/>
                <a:t>নির্মাতা</a:t>
              </a:r>
              <a:endParaRPr lang="en-US" sz="2800" b="1" kern="1200" dirty="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2025_10_14_08_38_06_59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38" y="857199"/>
            <a:ext cx="7624762" cy="56960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3" name="Group 2"/>
          <p:cNvGrpSpPr/>
          <p:nvPr/>
        </p:nvGrpSpPr>
        <p:grpSpPr>
          <a:xfrm rot="16200000">
            <a:off x="-228600" y="838200"/>
            <a:ext cx="1524000" cy="457200"/>
            <a:chOff x="0" y="0"/>
            <a:chExt cx="3886200" cy="627412"/>
          </a:xfrm>
        </p:grpSpPr>
        <p:sp>
          <p:nvSpPr>
            <p:cNvPr id="4" name="Rounded Rectangle 3"/>
            <p:cNvSpPr/>
            <p:nvPr/>
          </p:nvSpPr>
          <p:spPr>
            <a:xfrm>
              <a:off x="0" y="0"/>
              <a:ext cx="3886200" cy="62741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30628" y="30628"/>
              <a:ext cx="3824944" cy="5661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 smtClean="0"/>
                <a:t>নির্মাতা</a:t>
              </a:r>
              <a:endParaRPr lang="en-US" sz="2800" b="1" kern="1200" dirty="0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2025_10_14_08_43_35_74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600200"/>
            <a:ext cx="7506002" cy="4267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3" name="Group 2"/>
          <p:cNvGrpSpPr/>
          <p:nvPr/>
        </p:nvGrpSpPr>
        <p:grpSpPr>
          <a:xfrm rot="16200000">
            <a:off x="-228600" y="838200"/>
            <a:ext cx="1524000" cy="457200"/>
            <a:chOff x="0" y="0"/>
            <a:chExt cx="3886200" cy="627412"/>
          </a:xfrm>
        </p:grpSpPr>
        <p:sp>
          <p:nvSpPr>
            <p:cNvPr id="4" name="Rounded Rectangle 3"/>
            <p:cNvSpPr/>
            <p:nvPr/>
          </p:nvSpPr>
          <p:spPr>
            <a:xfrm>
              <a:off x="0" y="0"/>
              <a:ext cx="3886200" cy="62741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30628" y="30628"/>
              <a:ext cx="3824944" cy="5661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 smtClean="0"/>
                <a:t>নির্মাতা</a:t>
              </a:r>
              <a:endParaRPr lang="en-US" sz="2800" b="1" kern="1200" dirty="0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2025_10_14_08_47_46_48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28600"/>
            <a:ext cx="4572000" cy="64115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3" name="Group 2"/>
          <p:cNvGrpSpPr/>
          <p:nvPr/>
        </p:nvGrpSpPr>
        <p:grpSpPr>
          <a:xfrm rot="16200000">
            <a:off x="-228600" y="838200"/>
            <a:ext cx="1524000" cy="457200"/>
            <a:chOff x="0" y="0"/>
            <a:chExt cx="3886200" cy="627412"/>
          </a:xfrm>
        </p:grpSpPr>
        <p:sp>
          <p:nvSpPr>
            <p:cNvPr id="4" name="Rounded Rectangle 3"/>
            <p:cNvSpPr/>
            <p:nvPr/>
          </p:nvSpPr>
          <p:spPr>
            <a:xfrm>
              <a:off x="0" y="0"/>
              <a:ext cx="3886200" cy="62741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30628" y="30628"/>
              <a:ext cx="3824944" cy="5661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 smtClean="0"/>
                <a:t>নির্মাতা</a:t>
              </a:r>
              <a:endParaRPr lang="en-US" sz="2800" b="1" kern="1200" dirty="0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457200" y="304800"/>
          <a:ext cx="8229600" cy="6248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/>
          <p:cNvGrpSpPr/>
          <p:nvPr/>
        </p:nvGrpSpPr>
        <p:grpSpPr>
          <a:xfrm rot="16200000">
            <a:off x="-152400" y="838200"/>
            <a:ext cx="1371600" cy="457200"/>
            <a:chOff x="0" y="639086"/>
            <a:chExt cx="3886200" cy="660143"/>
          </a:xfrm>
        </p:grpSpPr>
        <p:sp>
          <p:nvSpPr>
            <p:cNvPr id="11" name="Rounded Rectangle 10"/>
            <p:cNvSpPr/>
            <p:nvPr/>
          </p:nvSpPr>
          <p:spPr>
            <a:xfrm>
              <a:off x="0" y="639086"/>
              <a:ext cx="3886200" cy="66014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32226" y="671312"/>
              <a:ext cx="3821748" cy="5956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err="1" smtClean="0"/>
                <a:t>আয়োজক</a:t>
              </a:r>
              <a:endParaRPr lang="en-US" sz="2400" b="1" kern="1200"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1600200" y="1524000"/>
          <a:ext cx="6172200" cy="353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7745400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4"/>
          <p:cNvSpPr/>
          <p:nvPr/>
        </p:nvSpPr>
        <p:spPr>
          <a:xfrm>
            <a:off x="3294925" y="323399"/>
            <a:ext cx="2173151" cy="34380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 err="1" smtClean="0"/>
              <a:t>আয়োজক</a:t>
            </a:r>
            <a:endParaRPr lang="en-US" sz="2800" b="1" kern="1200" dirty="0"/>
          </a:p>
        </p:txBody>
      </p:sp>
      <p:pic>
        <p:nvPicPr>
          <p:cNvPr id="1026" name="Picture 2" descr="C:\Users\EDIT\Desktop\Temp Files\New folder\Capture_2025_06_12_12_07_19_888.png"/>
          <p:cNvPicPr>
            <a:picLocks noChangeAspect="1" noChangeArrowheads="1"/>
          </p:cNvPicPr>
          <p:nvPr/>
        </p:nvPicPr>
        <p:blipFill>
          <a:blip r:embed="rId3"/>
          <a:srcRect l="3368" t="8511" r="7368" b="29078"/>
          <a:stretch>
            <a:fillRect/>
          </a:stretch>
        </p:blipFill>
        <p:spPr bwMode="auto">
          <a:xfrm>
            <a:off x="6376555" y="762000"/>
            <a:ext cx="2386445" cy="990600"/>
          </a:xfrm>
          <a:prstGeom prst="rect">
            <a:avLst/>
          </a:prstGeom>
          <a:noFill/>
        </p:spPr>
      </p:pic>
      <p:pic>
        <p:nvPicPr>
          <p:cNvPr id="7" name="Picture 6" descr="Movies That Matter (1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9055"/>
            <a:ext cx="9144000" cy="539274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rot="16200000">
            <a:off x="-152400" y="838200"/>
            <a:ext cx="1371600" cy="457200"/>
            <a:chOff x="0" y="639086"/>
            <a:chExt cx="3886200" cy="660143"/>
          </a:xfrm>
        </p:grpSpPr>
        <p:sp>
          <p:nvSpPr>
            <p:cNvPr id="15" name="Rounded Rectangle 14"/>
            <p:cNvSpPr/>
            <p:nvPr/>
          </p:nvSpPr>
          <p:spPr>
            <a:xfrm>
              <a:off x="0" y="639086"/>
              <a:ext cx="3886200" cy="66014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2226" y="671312"/>
              <a:ext cx="3821748" cy="5956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err="1" smtClean="0"/>
                <a:t>আয়োজক</a:t>
              </a:r>
              <a:endParaRPr lang="en-US" sz="2400" b="1" kern="12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010400" y="4267200"/>
            <a:ext cx="1676400" cy="369332"/>
          </a:xfrm>
          <a:prstGeom prst="rect">
            <a:avLst/>
          </a:prstGeom>
          <a:solidFill>
            <a:srgbClr val="FF0000">
              <a:alpha val="47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carn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9144000" cy="542430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8600" y="304800"/>
            <a:ext cx="1371600" cy="457200"/>
            <a:chOff x="0" y="639086"/>
            <a:chExt cx="3886200" cy="660143"/>
          </a:xfrm>
        </p:grpSpPr>
        <p:sp>
          <p:nvSpPr>
            <p:cNvPr id="13" name="Rounded Rectangle 12"/>
            <p:cNvSpPr/>
            <p:nvPr/>
          </p:nvSpPr>
          <p:spPr>
            <a:xfrm>
              <a:off x="0" y="639086"/>
              <a:ext cx="3886200" cy="66014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32226" y="671312"/>
              <a:ext cx="3821748" cy="5956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err="1" smtClean="0"/>
                <a:t>আয়োজক</a:t>
              </a:r>
              <a:endParaRPr lang="en-US" sz="2400" b="1" kern="12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248400" y="4724400"/>
            <a:ext cx="2057400" cy="369332"/>
          </a:xfrm>
          <a:prstGeom prst="rect">
            <a:avLst/>
          </a:prstGeom>
          <a:solidFill>
            <a:schemeClr val="accent2">
              <a:lumMod val="20000"/>
              <a:lumOff val="8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nes_Film Length 15-60 Not Allow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14400"/>
            <a:ext cx="8872302" cy="5502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228600" y="304800"/>
            <a:ext cx="1371600" cy="457200"/>
            <a:chOff x="0" y="639086"/>
            <a:chExt cx="3886200" cy="660143"/>
          </a:xfrm>
        </p:grpSpPr>
        <p:sp>
          <p:nvSpPr>
            <p:cNvPr id="6" name="Rounded Rectangle 5"/>
            <p:cNvSpPr/>
            <p:nvPr/>
          </p:nvSpPr>
          <p:spPr>
            <a:xfrm>
              <a:off x="0" y="639086"/>
              <a:ext cx="3886200" cy="66014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32226" y="671312"/>
              <a:ext cx="3821748" cy="5956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err="1" smtClean="0"/>
                <a:t>আয়োজক</a:t>
              </a:r>
              <a:endParaRPr lang="en-US" sz="2400" b="1" kern="1200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3352800" y="5257800"/>
            <a:ext cx="5334000" cy="533400"/>
          </a:xfrm>
          <a:prstGeom prst="rect">
            <a:avLst/>
          </a:prstGeom>
          <a:solidFill>
            <a:schemeClr val="accent2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FF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4800"/>
            <a:ext cx="8516327" cy="62519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7315200" y="381000"/>
            <a:ext cx="1371600" cy="457200"/>
            <a:chOff x="0" y="639086"/>
            <a:chExt cx="3886200" cy="660143"/>
          </a:xfrm>
        </p:grpSpPr>
        <p:sp>
          <p:nvSpPr>
            <p:cNvPr id="4" name="Rounded Rectangle 3"/>
            <p:cNvSpPr/>
            <p:nvPr/>
          </p:nvSpPr>
          <p:spPr>
            <a:xfrm>
              <a:off x="0" y="639086"/>
              <a:ext cx="3886200" cy="66014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32226" y="671312"/>
              <a:ext cx="3821748" cy="5956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err="1" smtClean="0"/>
                <a:t>আয়োজক</a:t>
              </a:r>
              <a:endParaRPr lang="en-US" sz="2400" b="1" kern="1200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457200" y="2590800"/>
            <a:ext cx="4267200" cy="228600"/>
          </a:xfrm>
          <a:prstGeom prst="rect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29000" y="4953000"/>
            <a:ext cx="5105400" cy="228600"/>
          </a:xfrm>
          <a:prstGeom prst="rect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52400"/>
            <a:ext cx="1371600" cy="457200"/>
            <a:chOff x="0" y="639086"/>
            <a:chExt cx="3886200" cy="660143"/>
          </a:xfrm>
        </p:grpSpPr>
        <p:sp>
          <p:nvSpPr>
            <p:cNvPr id="4" name="Rounded Rectangle 3"/>
            <p:cNvSpPr/>
            <p:nvPr/>
          </p:nvSpPr>
          <p:spPr>
            <a:xfrm>
              <a:off x="0" y="639086"/>
              <a:ext cx="3886200" cy="66014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32226" y="671312"/>
              <a:ext cx="3821748" cy="5956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err="1" smtClean="0"/>
                <a:t>আয়োজক</a:t>
              </a:r>
              <a:endParaRPr lang="en-US" sz="2400" b="1" kern="1200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457200" y="2590800"/>
            <a:ext cx="4267200" cy="228600"/>
          </a:xfrm>
          <a:prstGeom prst="rect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29000" y="4953000"/>
            <a:ext cx="5105400" cy="228600"/>
          </a:xfrm>
          <a:prstGeom prst="rect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DFA Envision Compiti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55855"/>
            <a:ext cx="8915400" cy="5486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rganizer-Doc Storytell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57200"/>
            <a:ext cx="4876800" cy="6096000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grpSp>
        <p:nvGrpSpPr>
          <p:cNvPr id="6" name="Group 5"/>
          <p:cNvGrpSpPr/>
          <p:nvPr/>
        </p:nvGrpSpPr>
        <p:grpSpPr>
          <a:xfrm rot="16200000">
            <a:off x="-152400" y="838200"/>
            <a:ext cx="1371600" cy="457200"/>
            <a:chOff x="0" y="639086"/>
            <a:chExt cx="3886200" cy="660143"/>
          </a:xfrm>
        </p:grpSpPr>
        <p:sp>
          <p:nvSpPr>
            <p:cNvPr id="8" name="Rounded Rectangle 7"/>
            <p:cNvSpPr/>
            <p:nvPr/>
          </p:nvSpPr>
          <p:spPr>
            <a:xfrm>
              <a:off x="0" y="639086"/>
              <a:ext cx="3886200" cy="66014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32226" y="671312"/>
              <a:ext cx="3821748" cy="5956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err="1" smtClean="0"/>
                <a:t>আয়োজক</a:t>
              </a:r>
              <a:endParaRPr lang="en-US" sz="2400" b="1" kern="1200" dirty="0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etry Film Fes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578" y="228600"/>
            <a:ext cx="4504844" cy="6400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1" name="Group 10"/>
          <p:cNvGrpSpPr/>
          <p:nvPr/>
        </p:nvGrpSpPr>
        <p:grpSpPr>
          <a:xfrm rot="16200000">
            <a:off x="-152400" y="838200"/>
            <a:ext cx="1371600" cy="457200"/>
            <a:chOff x="0" y="639086"/>
            <a:chExt cx="3886200" cy="660143"/>
          </a:xfrm>
        </p:grpSpPr>
        <p:sp>
          <p:nvSpPr>
            <p:cNvPr id="12" name="Rounded Rectangle 11"/>
            <p:cNvSpPr/>
            <p:nvPr/>
          </p:nvSpPr>
          <p:spPr>
            <a:xfrm>
              <a:off x="0" y="639086"/>
              <a:ext cx="3886200" cy="66014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2226" y="671312"/>
              <a:ext cx="3821748" cy="5956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err="1" smtClean="0"/>
                <a:t>আয়োজক</a:t>
              </a:r>
              <a:endParaRPr lang="en-US" sz="2400" b="1" kern="1200" dirty="0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 rot="16200000">
            <a:off x="-76200" y="762000"/>
            <a:ext cx="1295400" cy="533400"/>
            <a:chOff x="0" y="2692656"/>
            <a:chExt cx="3886200" cy="660143"/>
          </a:xfrm>
        </p:grpSpPr>
        <p:sp>
          <p:nvSpPr>
            <p:cNvPr id="5" name="Rounded Rectangle 4"/>
            <p:cNvSpPr/>
            <p:nvPr/>
          </p:nvSpPr>
          <p:spPr>
            <a:xfrm>
              <a:off x="0" y="2692656"/>
              <a:ext cx="3886200" cy="66014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32226" y="2724882"/>
              <a:ext cx="3821748" cy="5956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err="1" smtClean="0"/>
                <a:t>একাডেমি</a:t>
              </a:r>
              <a:endParaRPr lang="en-US" sz="2400" b="1" kern="1200" dirty="0"/>
            </a:p>
          </p:txBody>
        </p:sp>
      </p:grpSp>
      <p:graphicFrame>
        <p:nvGraphicFramePr>
          <p:cNvPr id="7" name="Diagram 6"/>
          <p:cNvGraphicFramePr/>
          <p:nvPr/>
        </p:nvGraphicFramePr>
        <p:xfrm>
          <a:off x="1371600" y="838200"/>
          <a:ext cx="7620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uke Uni-Doc 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37" y="0"/>
            <a:ext cx="8360726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rot="16200000">
            <a:off x="-114300" y="800100"/>
            <a:ext cx="1219200" cy="381000"/>
            <a:chOff x="0" y="2692656"/>
            <a:chExt cx="3886200" cy="660143"/>
          </a:xfrm>
        </p:grpSpPr>
        <p:sp>
          <p:nvSpPr>
            <p:cNvPr id="5" name="Rounded Rectangle 4"/>
            <p:cNvSpPr/>
            <p:nvPr/>
          </p:nvSpPr>
          <p:spPr>
            <a:xfrm>
              <a:off x="0" y="2692656"/>
              <a:ext cx="3886200" cy="66014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32226" y="2724882"/>
              <a:ext cx="3821748" cy="5956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err="1" smtClean="0"/>
                <a:t>একাডেমি</a:t>
              </a:r>
              <a:endParaRPr lang="en-US" sz="1600" b="1" kern="1200" dirty="0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e_2025_10_14_09_11_16_6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7163"/>
            <a:ext cx="9144000" cy="476367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" y="228600"/>
            <a:ext cx="1371600" cy="304800"/>
            <a:chOff x="0" y="2692651"/>
            <a:chExt cx="3886200" cy="660142"/>
          </a:xfrm>
        </p:grpSpPr>
        <p:sp>
          <p:nvSpPr>
            <p:cNvPr id="8" name="Rounded Rectangle 7"/>
            <p:cNvSpPr/>
            <p:nvPr/>
          </p:nvSpPr>
          <p:spPr>
            <a:xfrm>
              <a:off x="0" y="2692651"/>
              <a:ext cx="3886200" cy="66014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32226" y="2724882"/>
              <a:ext cx="3821748" cy="5956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err="1" smtClean="0"/>
                <a:t>একাডেমি</a:t>
              </a:r>
              <a:endParaRPr lang="en-US" sz="1600" b="1" kern="1200"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="" xmlns:a16="http://schemas.microsoft.com/office/drawing/2014/main" id="{F7BD9AFD-A97F-1E11-62A8-CD1B25225C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798532698"/>
              </p:ext>
            </p:extLst>
          </p:nvPr>
        </p:nvGraphicFramePr>
        <p:xfrm>
          <a:off x="457200" y="1447800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>
            <a:extLst>
              <a:ext uri="{FF2B5EF4-FFF2-40B4-BE49-F238E27FC236}">
                <a16:creationId xmlns="" xmlns:a16="http://schemas.microsoft.com/office/drawing/2014/main" id="{00A7C2D6-FD86-4009-EF0E-84E43AADE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n-US" sz="4800" b="1" dirty="0" err="1" smtClean="0">
                <a:solidFill>
                  <a:schemeClr val="tx1"/>
                </a:solidFill>
                <a:latin typeface="Nirmala UI" panose="020B0502040204020203" pitchFamily="34" charset="0"/>
                <a:cs typeface="Times New Roman" panose="02020603050405020304" pitchFamily="18" charset="0"/>
              </a:rPr>
              <a:t>শাখা-প্রশাখা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454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T Open Doc La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000"/>
            <a:ext cx="9144000" cy="6192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4800" y="609600"/>
            <a:ext cx="1295400" cy="533400"/>
            <a:chOff x="0" y="2692656"/>
            <a:chExt cx="3886200" cy="660143"/>
          </a:xfrm>
        </p:grpSpPr>
        <p:sp>
          <p:nvSpPr>
            <p:cNvPr id="5" name="Rounded Rectangle 4"/>
            <p:cNvSpPr/>
            <p:nvPr/>
          </p:nvSpPr>
          <p:spPr>
            <a:xfrm>
              <a:off x="0" y="2692656"/>
              <a:ext cx="3886200" cy="66014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32226" y="2724882"/>
              <a:ext cx="3821748" cy="5956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err="1" smtClean="0"/>
                <a:t>একাডেমি</a:t>
              </a:r>
              <a:endParaRPr lang="en-US" sz="2400" b="1" kern="1200" dirty="0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nsory Ethnography La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7534"/>
            <a:ext cx="9144000" cy="600293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04800" y="5943600"/>
            <a:ext cx="1295400" cy="533400"/>
            <a:chOff x="0" y="2692656"/>
            <a:chExt cx="3886200" cy="660143"/>
          </a:xfrm>
        </p:grpSpPr>
        <p:sp>
          <p:nvSpPr>
            <p:cNvPr id="5" name="Rounded Rectangle 4"/>
            <p:cNvSpPr/>
            <p:nvPr/>
          </p:nvSpPr>
          <p:spPr>
            <a:xfrm>
              <a:off x="0" y="2692656"/>
              <a:ext cx="3886200" cy="66014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32226" y="2724882"/>
              <a:ext cx="3821748" cy="5956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err="1" smtClean="0"/>
                <a:t>একাডেমি</a:t>
              </a:r>
              <a:endParaRPr lang="en-US" sz="2400" b="1" kern="1200" dirty="0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NSING ‘OUR’ FOOD - ANALYZING COMMUNITY DYNAMICS THROUGH COLLECTIVE REFLEXIVITY IN DOCUMENTAR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29" y="76200"/>
            <a:ext cx="8120171" cy="6696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 rot="16200000">
            <a:off x="-266699" y="495301"/>
            <a:ext cx="1066800" cy="381000"/>
            <a:chOff x="0" y="2692656"/>
            <a:chExt cx="3886200" cy="660143"/>
          </a:xfrm>
        </p:grpSpPr>
        <p:sp>
          <p:nvSpPr>
            <p:cNvPr id="6" name="Rounded Rectangle 5"/>
            <p:cNvSpPr/>
            <p:nvPr/>
          </p:nvSpPr>
          <p:spPr>
            <a:xfrm>
              <a:off x="0" y="2692656"/>
              <a:ext cx="3886200" cy="66014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32226" y="2724882"/>
              <a:ext cx="3821748" cy="5956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err="1" smtClean="0"/>
                <a:t>একাডেমি</a:t>
              </a:r>
              <a:endParaRPr lang="en-US" sz="1600" b="1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28900" y="990600"/>
            <a:ext cx="3886200" cy="608418"/>
            <a:chOff x="0" y="3125379"/>
            <a:chExt cx="3886200" cy="608418"/>
          </a:xfrm>
        </p:grpSpPr>
        <p:sp>
          <p:nvSpPr>
            <p:cNvPr id="5" name="Rounded Rectangle 4"/>
            <p:cNvSpPr/>
            <p:nvPr/>
          </p:nvSpPr>
          <p:spPr>
            <a:xfrm>
              <a:off x="0" y="3125379"/>
              <a:ext cx="3886200" cy="608418"/>
            </a:xfrm>
            <a:prstGeom prst="roundRect">
              <a:avLst/>
            </a:prstGeom>
            <a:solidFill>
              <a:srgbClr val="00206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29701" y="3155080"/>
              <a:ext cx="3826798" cy="5490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 smtClean="0"/>
                <a:t>কমিউনিটি</a:t>
              </a:r>
              <a:r>
                <a:rPr lang="en-US" sz="2800" b="1" kern="1200" dirty="0" smtClean="0"/>
                <a:t>/</a:t>
              </a:r>
              <a:r>
                <a:rPr lang="en-US" sz="2800" b="1" kern="1200" smtClean="0"/>
                <a:t>কালেক্টিভ</a:t>
              </a:r>
              <a:endParaRPr lang="en-US" sz="2800" b="1" kern="1200" dirty="0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lobal Impact Producers Allianc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09600"/>
            <a:ext cx="8610600" cy="5838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ternational Documentary Associ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50812"/>
            <a:ext cx="8763000" cy="5599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orkiing Fil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91" y="76200"/>
            <a:ext cx="7945409" cy="6711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Flowchart: Process 7"/>
          <p:cNvSpPr/>
          <p:nvPr/>
        </p:nvSpPr>
        <p:spPr>
          <a:xfrm>
            <a:off x="6705600" y="5486400"/>
            <a:ext cx="914400" cy="228600"/>
          </a:xfrm>
          <a:prstGeom prst="flowChartProcess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Process 7"/>
          <p:cNvSpPr/>
          <p:nvPr/>
        </p:nvSpPr>
        <p:spPr>
          <a:xfrm>
            <a:off x="6705600" y="5486400"/>
            <a:ext cx="914400" cy="228600"/>
          </a:xfrm>
          <a:prstGeom prst="flowChartProcess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rown Girl Mafi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62000"/>
            <a:ext cx="8458200" cy="5508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14600" y="1143000"/>
            <a:ext cx="3886200" cy="778401"/>
            <a:chOff x="0" y="3530246"/>
            <a:chExt cx="3886200" cy="778401"/>
          </a:xfrm>
        </p:grpSpPr>
        <p:sp>
          <p:nvSpPr>
            <p:cNvPr id="9" name="Rounded Rectangle 8"/>
            <p:cNvSpPr/>
            <p:nvPr/>
          </p:nvSpPr>
          <p:spPr>
            <a:xfrm>
              <a:off x="0" y="3530246"/>
              <a:ext cx="3886200" cy="711906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34752" y="3666245"/>
              <a:ext cx="3816696" cy="6424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 smtClean="0"/>
                <a:t>তাত্ত্বিক</a:t>
              </a:r>
              <a:endParaRPr lang="en-US" sz="2800" b="1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5400" y="1524000"/>
            <a:ext cx="7620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Possible topics may include, but are not limited to:</a:t>
            </a:r>
          </a:p>
          <a:p>
            <a:r>
              <a:rPr lang="en-US" dirty="0" smtClean="0"/>
              <a:t>– From old to social media: documentary and evolving technologies</a:t>
            </a:r>
            <a:br>
              <a:rPr lang="en-US" dirty="0" smtClean="0"/>
            </a:br>
            <a:r>
              <a:rPr lang="en-US" dirty="0" smtClean="0"/>
              <a:t>– Documentary and emerging platforms</a:t>
            </a:r>
            <a:br>
              <a:rPr lang="en-US" dirty="0" smtClean="0"/>
            </a:br>
            <a:r>
              <a:rPr lang="en-US" dirty="0" smtClean="0"/>
              <a:t>– Collaborative documentary (e.g., co-creation, co-design, crowd-sourcing)</a:t>
            </a:r>
            <a:br>
              <a:rPr lang="en-US" dirty="0" smtClean="0"/>
            </a:br>
            <a:r>
              <a:rPr lang="en-US" dirty="0" smtClean="0"/>
              <a:t>– Documentary and animation</a:t>
            </a:r>
            <a:br>
              <a:rPr lang="en-US" dirty="0" smtClean="0"/>
            </a:br>
            <a:r>
              <a:rPr lang="en-US" dirty="0" smtClean="0"/>
              <a:t>– </a:t>
            </a:r>
            <a:r>
              <a:rPr lang="en-US" dirty="0" err="1" smtClean="0"/>
              <a:t>Hybridity</a:t>
            </a:r>
            <a:r>
              <a:rPr lang="en-US" dirty="0" smtClean="0"/>
              <a:t> and documentaries (</a:t>
            </a:r>
            <a:r>
              <a:rPr lang="en-US" dirty="0" err="1" smtClean="0"/>
              <a:t>mockumentary</a:t>
            </a:r>
            <a:r>
              <a:rPr lang="en-US" dirty="0" smtClean="0"/>
              <a:t>, docudrama, </a:t>
            </a:r>
            <a:r>
              <a:rPr lang="en-US" dirty="0" err="1" smtClean="0"/>
              <a:t>docufiction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– Convergence, </a:t>
            </a:r>
            <a:r>
              <a:rPr lang="en-US" dirty="0" err="1" smtClean="0"/>
              <a:t>transmediality</a:t>
            </a:r>
            <a:r>
              <a:rPr lang="en-US" dirty="0" smtClean="0"/>
              <a:t>, and the documentary</a:t>
            </a:r>
            <a:br>
              <a:rPr lang="en-US" dirty="0" smtClean="0"/>
            </a:br>
            <a:r>
              <a:rPr lang="en-US" dirty="0" smtClean="0"/>
              <a:t>– Crossing national borders: transnational documentaries (e.g., co-production practices, multi-location documentaries, etc.)</a:t>
            </a:r>
            <a:br>
              <a:rPr lang="en-US" dirty="0" smtClean="0"/>
            </a:br>
            <a:r>
              <a:rPr lang="en-US" dirty="0" smtClean="0"/>
              <a:t>– Documentary’s environments, documenting our environment</a:t>
            </a:r>
            <a:br>
              <a:rPr lang="en-US" dirty="0" smtClean="0"/>
            </a:br>
            <a:r>
              <a:rPr lang="en-US" dirty="0" smtClean="0"/>
              <a:t>– Documentary </a:t>
            </a:r>
            <a:r>
              <a:rPr lang="en-US" dirty="0" err="1" smtClean="0"/>
              <a:t>soundscapes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– Archives, histories, museums, and the documentary</a:t>
            </a:r>
            <a:br>
              <a:rPr lang="en-US" dirty="0" smtClean="0"/>
            </a:br>
            <a:r>
              <a:rPr lang="en-US" dirty="0" smtClean="0"/>
              <a:t>– The infrastructures of documentary</a:t>
            </a:r>
            <a:br>
              <a:rPr lang="en-US" dirty="0" smtClean="0"/>
            </a:br>
            <a:r>
              <a:rPr lang="en-US" dirty="0" smtClean="0"/>
              <a:t>– The materiality of documentary and its ecological impact</a:t>
            </a:r>
            <a:br>
              <a:rPr lang="en-US" dirty="0" smtClean="0"/>
            </a:br>
            <a:r>
              <a:rPr lang="en-US" dirty="0" smtClean="0"/>
              <a:t>– Activism and documentary</a:t>
            </a:r>
            <a:br>
              <a:rPr lang="en-US" dirty="0" smtClean="0"/>
            </a:br>
            <a:r>
              <a:rPr lang="en-US" dirty="0" smtClean="0"/>
              <a:t>– The ethical challenges of documenting the real</a:t>
            </a:r>
            <a:br>
              <a:rPr lang="en-US" dirty="0" smtClean="0"/>
            </a:br>
            <a:r>
              <a:rPr lang="en-US" dirty="0" smtClean="0"/>
              <a:t>– Race, gender, sexuality, and the documentary</a:t>
            </a:r>
            <a:br>
              <a:rPr lang="en-US" dirty="0" smtClean="0"/>
            </a:br>
            <a:r>
              <a:rPr lang="en-US" dirty="0" smtClean="0"/>
              <a:t>– Documentary audiences</a:t>
            </a:r>
          </a:p>
          <a:p>
            <a:endParaRPr lang="en-US" dirty="0"/>
          </a:p>
        </p:txBody>
      </p:sp>
      <p:sp>
        <p:nvSpPr>
          <p:cNvPr id="70658" name="AutoShape 2" descr="The Flaher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90600" y="304800"/>
            <a:ext cx="7848600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Visible Evidence</a:t>
            </a:r>
          </a:p>
        </p:txBody>
      </p:sp>
      <p:grpSp>
        <p:nvGrpSpPr>
          <p:cNvPr id="10" name="Group 9"/>
          <p:cNvGrpSpPr/>
          <p:nvPr/>
        </p:nvGrpSpPr>
        <p:grpSpPr>
          <a:xfrm rot="16200000">
            <a:off x="-183973" y="641174"/>
            <a:ext cx="1257300" cy="432152"/>
            <a:chOff x="0" y="3631493"/>
            <a:chExt cx="3886200" cy="711906"/>
          </a:xfrm>
        </p:grpSpPr>
        <p:sp>
          <p:nvSpPr>
            <p:cNvPr id="11" name="Rounded Rectangle 10"/>
            <p:cNvSpPr/>
            <p:nvPr/>
          </p:nvSpPr>
          <p:spPr>
            <a:xfrm>
              <a:off x="0" y="3631493"/>
              <a:ext cx="3886200" cy="711906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34752" y="3666245"/>
              <a:ext cx="3816696" cy="6424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err="1" smtClean="0"/>
                <a:t>তাত্ত্বিক</a:t>
              </a:r>
              <a:endParaRPr lang="en-US" sz="2400" b="1" kern="1200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304800"/>
          <a:ext cx="8229600" cy="5821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774540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5400" y="1219200"/>
            <a:ext cx="7620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“Subject” Has Rights! </a:t>
            </a:r>
            <a:r>
              <a:rPr lang="en-US" dirty="0" smtClean="0"/>
              <a:t>What are a documentarian’s long-term responsibilities to their on-screen participants? Should they be paying them money? Offering them therapy? Giving them the right to withdraw a film from circulation? </a:t>
            </a:r>
            <a:endParaRPr lang="en-US" b="1" dirty="0" smtClean="0"/>
          </a:p>
          <a:p>
            <a:r>
              <a:rPr lang="en-US" b="1" dirty="0" smtClean="0"/>
              <a:t>The Editor Is a Writer! :</a:t>
            </a:r>
            <a:r>
              <a:rPr lang="en-US" dirty="0" smtClean="0"/>
              <a:t> What distinguishes a documentary editor from a writer? Are there benefits to getting a writer credit? Can a writer credit promote the recognition of the unique role of a documentary editor? Or is writing not synonymous with editing at all?</a:t>
            </a:r>
          </a:p>
          <a:p>
            <a:r>
              <a:rPr lang="en-US" b="1" dirty="0" smtClean="0"/>
              <a:t>Archival Documentary: </a:t>
            </a:r>
            <a:r>
              <a:rPr lang="en-US" dirty="0" smtClean="0"/>
              <a:t>Who is profiting from the increased interest in archives, especially official ones? What is the value of and responsibility filmmakers owe to the people whose recordings they are using?</a:t>
            </a:r>
            <a:endParaRPr lang="en-US" b="1" dirty="0" smtClean="0"/>
          </a:p>
          <a:p>
            <a:r>
              <a:rPr lang="en-US" b="1" dirty="0" smtClean="0"/>
              <a:t>Personal Documentary: </a:t>
            </a:r>
            <a:r>
              <a:rPr lang="en-US" dirty="0" smtClean="0"/>
              <a:t>How does the personal documentary avoid being trauma porn, and what power does the personal position of a filmmaker bring to the representations of communities in their films?</a:t>
            </a:r>
            <a:endParaRPr lang="en-US" b="1" dirty="0" smtClean="0"/>
          </a:p>
          <a:p>
            <a:r>
              <a:rPr lang="en-US" b="1" dirty="0" smtClean="0"/>
              <a:t>Prison Documentary: </a:t>
            </a:r>
            <a:r>
              <a:rPr lang="en-US" dirty="0" smtClean="0"/>
              <a:t>should filmmakers continue to strive to make films within prisons?</a:t>
            </a:r>
          </a:p>
          <a:p>
            <a:r>
              <a:rPr lang="en-US" b="1" dirty="0" smtClean="0"/>
              <a:t>“EPISODIC ANARCHY” </a:t>
            </a:r>
            <a:r>
              <a:rPr lang="en-US" dirty="0" smtClean="0"/>
              <a:t>Is it possible to say radical things or generate new filmmaking languages in this field? Or are episodic filmmakers doomed to produce vanity projects and bloated true crime features? </a:t>
            </a:r>
            <a:endParaRPr lang="en-US" b="1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0658" name="AutoShape 2" descr="The Flaher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90600" y="228600"/>
            <a:ext cx="784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Getting Real Conference</a:t>
            </a:r>
          </a:p>
        </p:txBody>
      </p:sp>
      <p:grpSp>
        <p:nvGrpSpPr>
          <p:cNvPr id="10" name="Group 9"/>
          <p:cNvGrpSpPr/>
          <p:nvPr/>
        </p:nvGrpSpPr>
        <p:grpSpPr>
          <a:xfrm rot="16200000">
            <a:off x="-183973" y="641174"/>
            <a:ext cx="1257300" cy="432152"/>
            <a:chOff x="0" y="3631493"/>
            <a:chExt cx="3886200" cy="711906"/>
          </a:xfrm>
        </p:grpSpPr>
        <p:sp>
          <p:nvSpPr>
            <p:cNvPr id="11" name="Rounded Rectangle 10"/>
            <p:cNvSpPr/>
            <p:nvPr/>
          </p:nvSpPr>
          <p:spPr>
            <a:xfrm>
              <a:off x="0" y="3631493"/>
              <a:ext cx="3886200" cy="711906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34752" y="3666245"/>
              <a:ext cx="3816696" cy="6424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err="1" smtClean="0"/>
                <a:t>তাত্ত্বিক</a:t>
              </a:r>
              <a:endParaRPr lang="en-US" sz="2400" b="1" kern="1200" dirty="0"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16200000">
            <a:off x="-190500" y="723900"/>
            <a:ext cx="1371600" cy="533400"/>
            <a:chOff x="0" y="1354336"/>
            <a:chExt cx="3886200" cy="660078"/>
          </a:xfrm>
        </p:grpSpPr>
        <p:sp>
          <p:nvSpPr>
            <p:cNvPr id="5" name="Rounded Rectangle 4"/>
            <p:cNvSpPr/>
            <p:nvPr/>
          </p:nvSpPr>
          <p:spPr>
            <a:xfrm>
              <a:off x="0" y="1354336"/>
              <a:ext cx="3886200" cy="660078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32222" y="1386558"/>
              <a:ext cx="3821756" cy="5956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err="1" smtClean="0"/>
                <a:t>পৃষ্ঠপোষক</a:t>
              </a:r>
              <a:endParaRPr lang="en-US" sz="2400" b="1" kern="1200" dirty="0"/>
            </a:p>
          </p:txBody>
        </p:sp>
      </p:grpSp>
      <p:pic>
        <p:nvPicPr>
          <p:cNvPr id="7" name="Picture 6" descr="Found Foot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50946"/>
            <a:ext cx="8001000" cy="578212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 rot="16200000">
            <a:off x="-190500" y="723900"/>
            <a:ext cx="1371600" cy="533400"/>
            <a:chOff x="0" y="1354336"/>
            <a:chExt cx="3886200" cy="660078"/>
          </a:xfrm>
        </p:grpSpPr>
        <p:sp>
          <p:nvSpPr>
            <p:cNvPr id="5" name="Rounded Rectangle 4"/>
            <p:cNvSpPr/>
            <p:nvPr/>
          </p:nvSpPr>
          <p:spPr>
            <a:xfrm>
              <a:off x="0" y="1354336"/>
              <a:ext cx="3886200" cy="660078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32222" y="1386558"/>
              <a:ext cx="3821756" cy="5956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err="1" smtClean="0"/>
                <a:t>পৃষ্ঠপোষক</a:t>
              </a:r>
              <a:endParaRPr lang="en-US" sz="2400" b="1" kern="1200" dirty="0"/>
            </a:p>
          </p:txBody>
        </p:sp>
      </p:grpSp>
      <p:pic>
        <p:nvPicPr>
          <p:cNvPr id="8" name="Picture 7" descr="Docs in Ac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79" y="152400"/>
            <a:ext cx="8064421" cy="63854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eld of Vis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30817"/>
            <a:ext cx="6529673" cy="657478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16200000">
            <a:off x="-190500" y="723900"/>
            <a:ext cx="1371600" cy="533400"/>
            <a:chOff x="0" y="1354336"/>
            <a:chExt cx="3886200" cy="660078"/>
          </a:xfrm>
        </p:grpSpPr>
        <p:sp>
          <p:nvSpPr>
            <p:cNvPr id="4" name="Rounded Rectangle 3"/>
            <p:cNvSpPr/>
            <p:nvPr/>
          </p:nvSpPr>
          <p:spPr>
            <a:xfrm>
              <a:off x="0" y="1354336"/>
              <a:ext cx="3886200" cy="660078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32222" y="1386558"/>
              <a:ext cx="3821756" cy="5956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err="1" smtClean="0"/>
                <a:t>পৃষ্ঠপোষক</a:t>
              </a:r>
              <a:endParaRPr lang="en-US" sz="2400" b="1" kern="1200" dirty="0"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2438400" y="2133600"/>
            <a:ext cx="3886200" cy="660143"/>
            <a:chOff x="0" y="2692656"/>
            <a:chExt cx="3886200" cy="660143"/>
          </a:xfrm>
          <a:solidFill>
            <a:schemeClr val="accent5">
              <a:lumMod val="75000"/>
            </a:schemeClr>
          </a:solidFill>
        </p:grpSpPr>
        <p:sp>
          <p:nvSpPr>
            <p:cNvPr id="3" name="Rounded Rectangle 2"/>
            <p:cNvSpPr/>
            <p:nvPr/>
          </p:nvSpPr>
          <p:spPr>
            <a:xfrm>
              <a:off x="0" y="2692656"/>
              <a:ext cx="3886200" cy="660143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ounded Rectangle 4"/>
            <p:cNvSpPr/>
            <p:nvPr/>
          </p:nvSpPr>
          <p:spPr>
            <a:xfrm>
              <a:off x="32226" y="2724882"/>
              <a:ext cx="3821748" cy="59569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err="1" smtClean="0"/>
                <a:t>ইন্ডাস্ট্রি</a:t>
              </a:r>
              <a:endParaRPr lang="en-US" sz="2800" b="1" kern="1200" dirty="0"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tflix Production Requirement.png"/>
          <p:cNvPicPr>
            <a:picLocks noChangeAspect="1"/>
          </p:cNvPicPr>
          <p:nvPr/>
        </p:nvPicPr>
        <p:blipFill>
          <a:blip r:embed="rId2"/>
          <a:srcRect l="7365" r="9163"/>
          <a:stretch>
            <a:fillRect/>
          </a:stretch>
        </p:blipFill>
        <p:spPr>
          <a:xfrm>
            <a:off x="2057400" y="152400"/>
            <a:ext cx="5181600" cy="657822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16200000">
            <a:off x="-203328" y="660528"/>
            <a:ext cx="1295400" cy="431543"/>
            <a:chOff x="0" y="2692656"/>
            <a:chExt cx="3886200" cy="660143"/>
          </a:xfrm>
          <a:solidFill>
            <a:schemeClr val="accent5">
              <a:lumMod val="75000"/>
            </a:schemeClr>
          </a:solidFill>
        </p:grpSpPr>
        <p:sp>
          <p:nvSpPr>
            <p:cNvPr id="4" name="Rounded Rectangle 3"/>
            <p:cNvSpPr/>
            <p:nvPr/>
          </p:nvSpPr>
          <p:spPr>
            <a:xfrm>
              <a:off x="0" y="2692656"/>
              <a:ext cx="3886200" cy="660143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32226" y="2724882"/>
              <a:ext cx="3821748" cy="59569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err="1" smtClean="0"/>
                <a:t>ইন্ডাস্ট্রি</a:t>
              </a:r>
              <a:endParaRPr lang="en-US" sz="2400" b="1" kern="1200" dirty="0"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nnes Doc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7694"/>
            <a:ext cx="9144000" cy="330261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16200000">
            <a:off x="-203328" y="660528"/>
            <a:ext cx="1295400" cy="431543"/>
            <a:chOff x="0" y="2692656"/>
            <a:chExt cx="3886200" cy="660143"/>
          </a:xfrm>
          <a:solidFill>
            <a:schemeClr val="accent5">
              <a:lumMod val="75000"/>
            </a:schemeClr>
          </a:solidFill>
        </p:grpSpPr>
        <p:sp>
          <p:nvSpPr>
            <p:cNvPr id="4" name="Rounded Rectangle 3"/>
            <p:cNvSpPr/>
            <p:nvPr/>
          </p:nvSpPr>
          <p:spPr>
            <a:xfrm>
              <a:off x="0" y="2692656"/>
              <a:ext cx="3886200" cy="660143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32226" y="2724882"/>
              <a:ext cx="3821748" cy="59569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err="1" smtClean="0"/>
                <a:t>ইন্ডাস্ট্রি</a:t>
              </a:r>
              <a:endParaRPr lang="en-US" sz="2400" b="1" kern="1200" dirty="0"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ok Co Pro Market-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9144000" cy="578755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16200000">
            <a:off x="-279527" y="2489329"/>
            <a:ext cx="1295400" cy="431543"/>
            <a:chOff x="0" y="2692656"/>
            <a:chExt cx="3886200" cy="660143"/>
          </a:xfrm>
          <a:solidFill>
            <a:schemeClr val="accent5">
              <a:lumMod val="75000"/>
            </a:schemeClr>
          </a:solidFill>
        </p:grpSpPr>
        <p:sp>
          <p:nvSpPr>
            <p:cNvPr id="4" name="Rounded Rectangle 3"/>
            <p:cNvSpPr/>
            <p:nvPr/>
          </p:nvSpPr>
          <p:spPr>
            <a:xfrm>
              <a:off x="0" y="2692656"/>
              <a:ext cx="3886200" cy="660143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32226" y="2724882"/>
              <a:ext cx="3821748" cy="59569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err="1" smtClean="0"/>
                <a:t>ইন্ডাস্ট্রি</a:t>
              </a:r>
              <a:endParaRPr lang="en-US" sz="2400" b="1" kern="1200" dirty="0"/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nny Side of the Doc.png"/>
          <p:cNvPicPr>
            <a:picLocks noChangeAspect="1"/>
          </p:cNvPicPr>
          <p:nvPr/>
        </p:nvPicPr>
        <p:blipFill>
          <a:blip r:embed="rId3"/>
          <a:srcRect r="8333"/>
          <a:stretch>
            <a:fillRect/>
          </a:stretch>
        </p:blipFill>
        <p:spPr>
          <a:xfrm>
            <a:off x="381000" y="1828800"/>
            <a:ext cx="8382000" cy="3238500"/>
          </a:xfrm>
          <a:prstGeom prst="rect">
            <a:avLst/>
          </a:prstGeom>
        </p:spPr>
      </p:pic>
      <p:grpSp>
        <p:nvGrpSpPr>
          <p:cNvPr id="7" name="Group 3"/>
          <p:cNvGrpSpPr/>
          <p:nvPr/>
        </p:nvGrpSpPr>
        <p:grpSpPr>
          <a:xfrm rot="16200000">
            <a:off x="-203328" y="660528"/>
            <a:ext cx="1295400" cy="431543"/>
            <a:chOff x="0" y="2692656"/>
            <a:chExt cx="3886200" cy="660143"/>
          </a:xfrm>
          <a:solidFill>
            <a:schemeClr val="accent5">
              <a:lumMod val="75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0" y="2692656"/>
              <a:ext cx="3886200" cy="660143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32226" y="2724882"/>
              <a:ext cx="3821748" cy="59569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err="1" smtClean="0"/>
                <a:t>ইন্ডাস্ট্রি</a:t>
              </a:r>
              <a:endParaRPr lang="en-US" sz="2400" b="1" kern="1200" dirty="0"/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2A67D4-7C41-742E-C521-5E2A73C38954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3"/>
            <a:tile tx="0" ty="0" sx="100000" sy="100000" flip="none" algn="tl"/>
          </a:blip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err="1" smtClean="0">
                <a:solidFill>
                  <a:schemeClr val="tx1"/>
                </a:solidFill>
              </a:rPr>
              <a:t>কখন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ডকুমেন্টারি</a:t>
            </a:r>
            <a:r>
              <a:rPr lang="en-US" b="1" dirty="0" smtClean="0">
                <a:solidFill>
                  <a:schemeClr val="tx1"/>
                </a:solidFill>
              </a:rPr>
              <a:t>?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33400" y="1676400"/>
          <a:ext cx="81534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" name="Group 4"/>
          <p:cNvGrpSpPr/>
          <p:nvPr/>
        </p:nvGrpSpPr>
        <p:grpSpPr>
          <a:xfrm>
            <a:off x="5791200" y="2819400"/>
            <a:ext cx="2667000" cy="609600"/>
            <a:chOff x="0" y="0"/>
            <a:chExt cx="3886200" cy="660143"/>
          </a:xfrm>
          <a:solidFill>
            <a:schemeClr val="accent4">
              <a:lumMod val="75000"/>
            </a:schemeClr>
          </a:solidFill>
        </p:grpSpPr>
        <p:sp>
          <p:nvSpPr>
            <p:cNvPr id="7" name="Rounded Rectangle 6"/>
            <p:cNvSpPr/>
            <p:nvPr/>
          </p:nvSpPr>
          <p:spPr>
            <a:xfrm>
              <a:off x="0" y="0"/>
              <a:ext cx="3886200" cy="660143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32226" y="32226"/>
              <a:ext cx="3821748" cy="59569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 smtClean="0"/>
                <a:t>প্লাটফর্ম</a:t>
              </a:r>
              <a:endParaRPr lang="en-US" sz="2800" b="1" kern="1200" dirty="0"/>
            </a:p>
          </p:txBody>
        </p:sp>
      </p:grpSp>
      <p:grpSp>
        <p:nvGrpSpPr>
          <p:cNvPr id="4" name="Group 8"/>
          <p:cNvGrpSpPr/>
          <p:nvPr/>
        </p:nvGrpSpPr>
        <p:grpSpPr>
          <a:xfrm>
            <a:off x="5715000" y="1752600"/>
            <a:ext cx="2667000" cy="609600"/>
            <a:chOff x="0" y="0"/>
            <a:chExt cx="3886200" cy="660143"/>
          </a:xfrm>
          <a:solidFill>
            <a:schemeClr val="accent2"/>
          </a:solidFill>
        </p:grpSpPr>
        <p:sp>
          <p:nvSpPr>
            <p:cNvPr id="10" name="Rounded Rectangle 9"/>
            <p:cNvSpPr/>
            <p:nvPr/>
          </p:nvSpPr>
          <p:spPr>
            <a:xfrm>
              <a:off x="0" y="0"/>
              <a:ext cx="3886200" cy="660143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32226" y="32226"/>
              <a:ext cx="3821748" cy="59569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 smtClean="0"/>
                <a:t>নির্মাণ</a:t>
              </a:r>
              <a:r>
                <a:rPr lang="en-US" sz="2800" b="1" kern="1200" dirty="0" smtClean="0"/>
                <a:t>/</a:t>
              </a:r>
              <a:r>
                <a:rPr lang="en-US" sz="2800" b="1" kern="1200" dirty="0" err="1" smtClean="0"/>
                <a:t>দাবী</a:t>
              </a:r>
              <a:endParaRPr lang="en-US" sz="2800" b="1" kern="1200" dirty="0"/>
            </a:p>
          </p:txBody>
        </p:sp>
      </p:grpSp>
      <p:grpSp>
        <p:nvGrpSpPr>
          <p:cNvPr id="5" name="Group 15"/>
          <p:cNvGrpSpPr/>
          <p:nvPr/>
        </p:nvGrpSpPr>
        <p:grpSpPr>
          <a:xfrm>
            <a:off x="5791200" y="3886200"/>
            <a:ext cx="2667000" cy="609600"/>
            <a:chOff x="0" y="0"/>
            <a:chExt cx="3886200" cy="660143"/>
          </a:xfrm>
          <a:solidFill>
            <a:schemeClr val="accent5">
              <a:lumMod val="75000"/>
            </a:schemeClr>
          </a:solidFill>
        </p:grpSpPr>
        <p:sp>
          <p:nvSpPr>
            <p:cNvPr id="17" name="Rounded Rectangle 16"/>
            <p:cNvSpPr/>
            <p:nvPr/>
          </p:nvSpPr>
          <p:spPr>
            <a:xfrm>
              <a:off x="0" y="0"/>
              <a:ext cx="3886200" cy="660143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32226" y="32226"/>
              <a:ext cx="3821748" cy="59569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 smtClean="0"/>
                <a:t>স্বীকৃতি</a:t>
              </a:r>
              <a:endParaRPr lang="en-US" sz="2800" b="1" kern="12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68845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304800"/>
          <a:ext cx="8229600" cy="5821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774540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ysterious Object at Noon=Drama-Doc-Avant Garde @MUBI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400" y="1447800"/>
            <a:ext cx="8229600" cy="4642261"/>
          </a:xfrm>
        </p:spPr>
      </p:pic>
      <p:grpSp>
        <p:nvGrpSpPr>
          <p:cNvPr id="6" name="Group 5"/>
          <p:cNvGrpSpPr/>
          <p:nvPr/>
        </p:nvGrpSpPr>
        <p:grpSpPr>
          <a:xfrm>
            <a:off x="2971800" y="457200"/>
            <a:ext cx="2667000" cy="609600"/>
            <a:chOff x="0" y="0"/>
            <a:chExt cx="3886200" cy="660143"/>
          </a:xfrm>
          <a:solidFill>
            <a:schemeClr val="accent5">
              <a:lumMod val="75000"/>
            </a:schemeClr>
          </a:solidFill>
        </p:grpSpPr>
        <p:sp>
          <p:nvSpPr>
            <p:cNvPr id="7" name="Rounded Rectangle 6"/>
            <p:cNvSpPr/>
            <p:nvPr/>
          </p:nvSpPr>
          <p:spPr>
            <a:xfrm>
              <a:off x="0" y="0"/>
              <a:ext cx="3886200" cy="660143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32226" y="32226"/>
              <a:ext cx="3821748" cy="59569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 smtClean="0"/>
                <a:t>স্বীকৃতি</a:t>
              </a:r>
              <a:endParaRPr lang="en-US" sz="2800" b="1" kern="12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5597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apture_2024_12_14_09_34_22_185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8369" y="1570037"/>
            <a:ext cx="6907261" cy="4678363"/>
          </a:xfrm>
        </p:spPr>
      </p:pic>
      <p:grpSp>
        <p:nvGrpSpPr>
          <p:cNvPr id="5" name="Group 4"/>
          <p:cNvGrpSpPr/>
          <p:nvPr/>
        </p:nvGrpSpPr>
        <p:grpSpPr>
          <a:xfrm>
            <a:off x="2971800" y="457200"/>
            <a:ext cx="2667000" cy="609600"/>
            <a:chOff x="0" y="0"/>
            <a:chExt cx="3886200" cy="660143"/>
          </a:xfrm>
          <a:solidFill>
            <a:schemeClr val="accent5">
              <a:lumMod val="75000"/>
            </a:schemeClr>
          </a:solidFill>
        </p:grpSpPr>
        <p:sp>
          <p:nvSpPr>
            <p:cNvPr id="7" name="Rounded Rectangle 6"/>
            <p:cNvSpPr/>
            <p:nvPr/>
          </p:nvSpPr>
          <p:spPr>
            <a:xfrm>
              <a:off x="0" y="0"/>
              <a:ext cx="3886200" cy="660143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32226" y="32226"/>
              <a:ext cx="3821748" cy="59569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 smtClean="0"/>
                <a:t>স্বীকৃতি</a:t>
              </a:r>
              <a:endParaRPr lang="en-US" sz="2800" b="1" kern="12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5597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C73C04-5245-E206-BAE7-472359A4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143000"/>
          </a:xfrm>
          <a:blipFill>
            <a:blip r:embed="rId3"/>
            <a:tile tx="0" ty="0" sx="100000" sy="100000" flip="none" algn="tl"/>
          </a:blip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গল্পনির্ভর</a:t>
            </a:r>
            <a:r>
              <a:rPr lang="en-US" b="1" dirty="0" smtClean="0">
                <a:solidFill>
                  <a:schemeClr val="tx1"/>
                </a:solidFill>
              </a:rPr>
              <a:t>) </a:t>
            </a:r>
            <a:r>
              <a:rPr lang="en-US" b="1" dirty="0" err="1" smtClean="0">
                <a:solidFill>
                  <a:schemeClr val="tx1"/>
                </a:solidFill>
              </a:rPr>
              <a:t>ডকুমেন্টারির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Nirmala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প্রবণতা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24841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27C00060-C194-7282-CA04-40EE9CA3EE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176792503"/>
              </p:ext>
            </p:extLst>
          </p:nvPr>
        </p:nvGraphicFramePr>
        <p:xfrm>
          <a:off x="457200" y="1189037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6024841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00A7C2D6-FD86-4009-EF0E-84E43AADE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n-US" sz="4800" b="1" dirty="0" err="1" smtClean="0">
                <a:solidFill>
                  <a:schemeClr val="tx1"/>
                </a:solidFill>
                <a:latin typeface="Nirmala UI" panose="020B0502040204020203" pitchFamily="34" charset="0"/>
                <a:cs typeface="Times New Roman" panose="02020603050405020304" pitchFamily="18" charset="0"/>
              </a:rPr>
              <a:t>ডকুমেন্টারি</a:t>
            </a:r>
            <a:r>
              <a:rPr lang="en-US" sz="4800" b="1" dirty="0" smtClean="0">
                <a:solidFill>
                  <a:schemeClr val="tx1"/>
                </a:solidFill>
                <a:latin typeface="Nirmala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Nirmala UI" panose="020B0502040204020203" pitchFamily="34" charset="0"/>
                <a:cs typeface="Times New Roman" panose="02020603050405020304" pitchFamily="18" charset="0"/>
              </a:rPr>
              <a:t>বলতে</a:t>
            </a:r>
            <a:r>
              <a:rPr lang="en-US" sz="4800" b="1" dirty="0" smtClean="0">
                <a:solidFill>
                  <a:schemeClr val="tx1"/>
                </a:solidFill>
                <a:latin typeface="Nirmala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Nirmala UI" panose="020B0502040204020203" pitchFamily="34" charset="0"/>
                <a:cs typeface="Times New Roman" panose="02020603050405020304" pitchFamily="18" charset="0"/>
              </a:rPr>
              <a:t>কী</a:t>
            </a:r>
            <a:r>
              <a:rPr lang="en-US" sz="4800" b="1" dirty="0" smtClean="0">
                <a:solidFill>
                  <a:schemeClr val="tx1"/>
                </a:solidFill>
                <a:latin typeface="Nirmala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Nirmala UI" panose="020B0502040204020203" pitchFamily="34" charset="0"/>
                <a:cs typeface="Times New Roman" panose="02020603050405020304" pitchFamily="18" charset="0"/>
              </a:rPr>
              <a:t>বুঝি</a:t>
            </a:r>
            <a:r>
              <a:rPr lang="en-US" sz="4800" b="1" dirty="0" smtClean="0">
                <a:solidFill>
                  <a:schemeClr val="tx1"/>
                </a:solidFill>
                <a:latin typeface="Nirmala UI" panose="020B0502040204020203" pitchFamily="34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323849998"/>
              </p:ext>
            </p:extLst>
          </p:nvPr>
        </p:nvGraphicFramePr>
        <p:xfrm>
          <a:off x="1600200" y="1676400"/>
          <a:ext cx="58674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1688451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304800"/>
          <a:ext cx="8229600" cy="5821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77454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762000"/>
          <a:ext cx="8229600" cy="3382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77454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762000"/>
          <a:ext cx="8229600" cy="4221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77454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1000" y="304800"/>
          <a:ext cx="8305800" cy="5821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77454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14546</TotalTime>
  <Words>401</Words>
  <Application>Microsoft Office PowerPoint</Application>
  <PresentationFormat>On-screen Show (4:3)</PresentationFormat>
  <Paragraphs>228</Paragraphs>
  <Slides>54</Slides>
  <Notes>48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ডকুমেন্টারি পরিচিতি</vt:lpstr>
      <vt:lpstr>Slide 2</vt:lpstr>
      <vt:lpstr>শাখা-প্রশাখা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কারা ডকুমেন্টারি চর্চা করে?</vt:lpstr>
      <vt:lpstr>ডকুমেন্টারির বৈশিষ্ট্য/সংজ্ঞা নির্ধারক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কখন ডকুমেন্টারি?</vt:lpstr>
      <vt:lpstr>Slide 50</vt:lpstr>
      <vt:lpstr>Slide 51</vt:lpstr>
      <vt:lpstr> (গল্পনির্ভর) ডকুমেন্টারির প্রবণতা</vt:lpstr>
      <vt:lpstr>Slide 53</vt:lpstr>
      <vt:lpstr>ডকুমেন্টারি বলতে কী বুঝি?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প্রামাণ্যচিত্রে গল্পবলা </dc:title>
  <dc:creator>Farid</dc:creator>
  <cp:lastModifiedBy>EDIT</cp:lastModifiedBy>
  <cp:revision>1392</cp:revision>
  <dcterms:created xsi:type="dcterms:W3CDTF">2006-08-16T00:00:00Z</dcterms:created>
  <dcterms:modified xsi:type="dcterms:W3CDTF">2026-02-19T15:40:44Z</dcterms:modified>
</cp:coreProperties>
</file>